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59"/>
  </p:notesMasterIdLst>
  <p:handoutMasterIdLst>
    <p:handoutMasterId r:id="rId60"/>
  </p:handoutMasterIdLst>
  <p:sldIdLst>
    <p:sldId id="325" r:id="rId5"/>
    <p:sldId id="263" r:id="rId6"/>
    <p:sldId id="316" r:id="rId7"/>
    <p:sldId id="264" r:id="rId8"/>
    <p:sldId id="326" r:id="rId9"/>
    <p:sldId id="265" r:id="rId10"/>
    <p:sldId id="266" r:id="rId11"/>
    <p:sldId id="324" r:id="rId12"/>
    <p:sldId id="268" r:id="rId13"/>
    <p:sldId id="269" r:id="rId14"/>
    <p:sldId id="270" r:id="rId15"/>
    <p:sldId id="271" r:id="rId16"/>
    <p:sldId id="273" r:id="rId17"/>
    <p:sldId id="274" r:id="rId18"/>
    <p:sldId id="317" r:id="rId19"/>
    <p:sldId id="276" r:id="rId20"/>
    <p:sldId id="277" r:id="rId21"/>
    <p:sldId id="279" r:id="rId22"/>
    <p:sldId id="280" r:id="rId23"/>
    <p:sldId id="281" r:id="rId24"/>
    <p:sldId id="319" r:id="rId25"/>
    <p:sldId id="323" r:id="rId26"/>
    <p:sldId id="318" r:id="rId27"/>
    <p:sldId id="320" r:id="rId28"/>
    <p:sldId id="321" r:id="rId29"/>
    <p:sldId id="322" r:id="rId30"/>
    <p:sldId id="328" r:id="rId31"/>
    <p:sldId id="284" r:id="rId32"/>
    <p:sldId id="286" r:id="rId33"/>
    <p:sldId id="287" r:id="rId34"/>
    <p:sldId id="288" r:id="rId35"/>
    <p:sldId id="291" r:id="rId36"/>
    <p:sldId id="292" r:id="rId37"/>
    <p:sldId id="293" r:id="rId38"/>
    <p:sldId id="294" r:id="rId39"/>
    <p:sldId id="295" r:id="rId40"/>
    <p:sldId id="296" r:id="rId41"/>
    <p:sldId id="297" r:id="rId42"/>
    <p:sldId id="298" r:id="rId43"/>
    <p:sldId id="299" r:id="rId44"/>
    <p:sldId id="300"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E5F3FF"/>
    <a:srgbClr val="97CDFF"/>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283" autoAdjust="0"/>
  </p:normalViewPr>
  <p:slideViewPr>
    <p:cSldViewPr snapToGrid="0">
      <p:cViewPr varScale="1">
        <p:scale>
          <a:sx n="111" d="100"/>
          <a:sy n="111" d="100"/>
        </p:scale>
        <p:origin x="474"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8/10/relationships/authors" Target="authors.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onnolly" userId="3cc0afaf-3fd4-49d4-98eb-f7451fca2ae1" providerId="ADAL" clId="{B1083FDC-9EF7-4BE8-AE5C-C75612DBB6D2}"/>
    <pc:docChg chg="modSld">
      <pc:chgData name="Brian Connolly" userId="3cc0afaf-3fd4-49d4-98eb-f7451fca2ae1" providerId="ADAL" clId="{B1083FDC-9EF7-4BE8-AE5C-C75612DBB6D2}" dt="2023-11-07T14:17:47.580" v="1" actId="179"/>
      <pc:docMkLst>
        <pc:docMk/>
      </pc:docMkLst>
      <pc:sldChg chg="modSp mod">
        <pc:chgData name="Brian Connolly" userId="3cc0afaf-3fd4-49d4-98eb-f7451fca2ae1" providerId="ADAL" clId="{B1083FDC-9EF7-4BE8-AE5C-C75612DBB6D2}" dt="2023-11-07T14:17:47.580" v="1" actId="179"/>
        <pc:sldMkLst>
          <pc:docMk/>
          <pc:sldMk cId="900257663" sldId="259"/>
        </pc:sldMkLst>
      </pc:sldChg>
    </pc:docChg>
  </pc:docChgLst>
  <pc:docChgLst>
    <pc:chgData name="Brian Connolly" userId="3cc0afaf-3fd4-49d4-98eb-f7451fca2ae1" providerId="ADAL" clId="{58F1E7E2-9AFB-4498-93CB-F65511674B94}"/>
    <pc:docChg chg="custSel addSld delSld modSld sldOrd modMainMaster">
      <pc:chgData name="Brian Connolly" userId="3cc0afaf-3fd4-49d4-98eb-f7451fca2ae1" providerId="ADAL" clId="{58F1E7E2-9AFB-4498-93CB-F65511674B94}" dt="2024-08-09T16:46:06.314" v="2043" actId="1076"/>
      <pc:docMkLst>
        <pc:docMk/>
      </pc:docMkLst>
      <pc:sldChg chg="modSp mod">
        <pc:chgData name="Brian Connolly" userId="3cc0afaf-3fd4-49d4-98eb-f7451fca2ae1" providerId="ADAL" clId="{58F1E7E2-9AFB-4498-93CB-F65511674B94}" dt="2024-08-08T21:20:56.169" v="301" actId="404"/>
        <pc:sldMkLst>
          <pc:docMk/>
          <pc:sldMk cId="3900127704" sldId="263"/>
        </pc:sldMkLst>
      </pc:sldChg>
      <pc:sldChg chg="modSp mod">
        <pc:chgData name="Brian Connolly" userId="3cc0afaf-3fd4-49d4-98eb-f7451fca2ae1" providerId="ADAL" clId="{58F1E7E2-9AFB-4498-93CB-F65511674B94}" dt="2024-08-09T16:43:16.073" v="2032" actId="122"/>
        <pc:sldMkLst>
          <pc:docMk/>
          <pc:sldMk cId="2274367757" sldId="266"/>
        </pc:sldMkLst>
      </pc:sldChg>
      <pc:sldChg chg="modSp mod">
        <pc:chgData name="Brian Connolly" userId="3cc0afaf-3fd4-49d4-98eb-f7451fca2ae1" providerId="ADAL" clId="{58F1E7E2-9AFB-4498-93CB-F65511674B94}" dt="2024-08-09T16:43:52.202" v="2035" actId="1076"/>
        <pc:sldMkLst>
          <pc:docMk/>
          <pc:sldMk cId="437794307" sldId="268"/>
        </pc:sldMkLst>
      </pc:sldChg>
      <pc:sldChg chg="modSp mod">
        <pc:chgData name="Brian Connolly" userId="3cc0afaf-3fd4-49d4-98eb-f7451fca2ae1" providerId="ADAL" clId="{58F1E7E2-9AFB-4498-93CB-F65511674B94}" dt="2024-08-09T16:44:38.093" v="2037" actId="14100"/>
        <pc:sldMkLst>
          <pc:docMk/>
          <pc:sldMk cId="2174805935" sldId="269"/>
        </pc:sldMkLst>
      </pc:sldChg>
      <pc:sldChg chg="modSp">
        <pc:chgData name="Brian Connolly" userId="3cc0afaf-3fd4-49d4-98eb-f7451fca2ae1" providerId="ADAL" clId="{58F1E7E2-9AFB-4498-93CB-F65511674B94}" dt="2024-08-09T16:44:54.562" v="2038" actId="208"/>
        <pc:sldMkLst>
          <pc:docMk/>
          <pc:sldMk cId="3211960776" sldId="271"/>
        </pc:sldMkLst>
      </pc:sldChg>
      <pc:sldChg chg="modSp mod">
        <pc:chgData name="Brian Connolly" userId="3cc0afaf-3fd4-49d4-98eb-f7451fca2ae1" providerId="ADAL" clId="{58F1E7E2-9AFB-4498-93CB-F65511674B94}" dt="2024-08-08T22:22:07.447" v="964" actId="20577"/>
        <pc:sldMkLst>
          <pc:docMk/>
          <pc:sldMk cId="89277489" sldId="273"/>
        </pc:sldMkLst>
      </pc:sldChg>
      <pc:sldChg chg="delSp modSp mod">
        <pc:chgData name="Brian Connolly" userId="3cc0afaf-3fd4-49d4-98eb-f7451fca2ae1" providerId="ADAL" clId="{58F1E7E2-9AFB-4498-93CB-F65511674B94}" dt="2024-08-09T16:45:22.428" v="2039" actId="478"/>
        <pc:sldMkLst>
          <pc:docMk/>
          <pc:sldMk cId="31441923" sldId="274"/>
        </pc:sldMkLst>
      </pc:sldChg>
      <pc:sldChg chg="modSp mod">
        <pc:chgData name="Brian Connolly" userId="3cc0afaf-3fd4-49d4-98eb-f7451fca2ae1" providerId="ADAL" clId="{58F1E7E2-9AFB-4498-93CB-F65511674B94}" dt="2024-08-08T23:33:42.130" v="1042" actId="6549"/>
        <pc:sldMkLst>
          <pc:docMk/>
          <pc:sldMk cId="2159503119" sldId="276"/>
        </pc:sldMkLst>
      </pc:sldChg>
      <pc:sldChg chg="addSp modSp mod">
        <pc:chgData name="Brian Connolly" userId="3cc0afaf-3fd4-49d4-98eb-f7451fca2ae1" providerId="ADAL" clId="{58F1E7E2-9AFB-4498-93CB-F65511674B94}" dt="2024-08-08T23:34:08.797" v="1055" actId="1076"/>
        <pc:sldMkLst>
          <pc:docMk/>
          <pc:sldMk cId="1277190235" sldId="277"/>
        </pc:sldMkLst>
      </pc:sldChg>
      <pc:sldChg chg="del">
        <pc:chgData name="Brian Connolly" userId="3cc0afaf-3fd4-49d4-98eb-f7451fca2ae1" providerId="ADAL" clId="{58F1E7E2-9AFB-4498-93CB-F65511674B94}" dt="2024-08-08T23:34:10.737" v="1056" actId="47"/>
        <pc:sldMkLst>
          <pc:docMk/>
          <pc:sldMk cId="2268541303" sldId="278"/>
        </pc:sldMkLst>
      </pc:sldChg>
      <pc:sldChg chg="modSp mod">
        <pc:chgData name="Brian Connolly" userId="3cc0afaf-3fd4-49d4-98eb-f7451fca2ae1" providerId="ADAL" clId="{58F1E7E2-9AFB-4498-93CB-F65511674B94}" dt="2024-08-08T23:36:29.830" v="1063"/>
        <pc:sldMkLst>
          <pc:docMk/>
          <pc:sldMk cId="3108624633" sldId="279"/>
        </pc:sldMkLst>
      </pc:sldChg>
      <pc:sldChg chg="del ord">
        <pc:chgData name="Brian Connolly" userId="3cc0afaf-3fd4-49d4-98eb-f7451fca2ae1" providerId="ADAL" clId="{58F1E7E2-9AFB-4498-93CB-F65511674B94}" dt="2024-08-08T23:48:29.452" v="1108" actId="47"/>
        <pc:sldMkLst>
          <pc:docMk/>
          <pc:sldMk cId="2605665125" sldId="282"/>
        </pc:sldMkLst>
      </pc:sldChg>
      <pc:sldChg chg="modSp mod">
        <pc:chgData name="Brian Connolly" userId="3cc0afaf-3fd4-49d4-98eb-f7451fca2ae1" providerId="ADAL" clId="{58F1E7E2-9AFB-4498-93CB-F65511674B94}" dt="2024-08-08T21:22:53.074" v="883" actId="20577"/>
        <pc:sldMkLst>
          <pc:docMk/>
          <pc:sldMk cId="385211021" sldId="316"/>
        </pc:sldMkLst>
      </pc:sldChg>
      <pc:sldChg chg="addSp delSp modSp mod">
        <pc:chgData name="Brian Connolly" userId="3cc0afaf-3fd4-49d4-98eb-f7451fca2ae1" providerId="ADAL" clId="{58F1E7E2-9AFB-4498-93CB-F65511674B94}" dt="2024-08-09T16:45:40.147" v="2041" actId="208"/>
        <pc:sldMkLst>
          <pc:docMk/>
          <pc:sldMk cId="484216550" sldId="317"/>
        </pc:sldMkLst>
      </pc:sldChg>
      <pc:sldChg chg="modSp mod">
        <pc:chgData name="Brian Connolly" userId="3cc0afaf-3fd4-49d4-98eb-f7451fca2ae1" providerId="ADAL" clId="{58F1E7E2-9AFB-4498-93CB-F65511674B94}" dt="2024-08-08T23:46:18.324" v="1107" actId="6549"/>
        <pc:sldMkLst>
          <pc:docMk/>
          <pc:sldMk cId="4065687263" sldId="318"/>
        </pc:sldMkLst>
      </pc:sldChg>
      <pc:sldChg chg="modSp mod">
        <pc:chgData name="Brian Connolly" userId="3cc0afaf-3fd4-49d4-98eb-f7451fca2ae1" providerId="ADAL" clId="{58F1E7E2-9AFB-4498-93CB-F65511674B94}" dt="2024-08-08T23:45:15.087" v="1105"/>
        <pc:sldMkLst>
          <pc:docMk/>
          <pc:sldMk cId="1459936791" sldId="319"/>
        </pc:sldMkLst>
      </pc:sldChg>
      <pc:sldChg chg="modSp">
        <pc:chgData name="Brian Connolly" userId="3cc0afaf-3fd4-49d4-98eb-f7451fca2ae1" providerId="ADAL" clId="{58F1E7E2-9AFB-4498-93CB-F65511674B94}" dt="2024-08-09T16:46:02.921" v="2042" actId="1076"/>
        <pc:sldMkLst>
          <pc:docMk/>
          <pc:sldMk cId="3513291504" sldId="320"/>
        </pc:sldMkLst>
      </pc:sldChg>
      <pc:sldChg chg="modSp">
        <pc:chgData name="Brian Connolly" userId="3cc0afaf-3fd4-49d4-98eb-f7451fca2ae1" providerId="ADAL" clId="{58F1E7E2-9AFB-4498-93CB-F65511674B94}" dt="2024-08-09T16:46:06.314" v="2043" actId="1076"/>
        <pc:sldMkLst>
          <pc:docMk/>
          <pc:sldMk cId="3033002212" sldId="321"/>
        </pc:sldMkLst>
      </pc:sldChg>
      <pc:sldChg chg="delSp modSp add mod">
        <pc:chgData name="Brian Connolly" userId="3cc0afaf-3fd4-49d4-98eb-f7451fca2ae1" providerId="ADAL" clId="{58F1E7E2-9AFB-4498-93CB-F65511674B94}" dt="2024-08-08T23:56:28.932" v="1656" actId="313"/>
        <pc:sldMkLst>
          <pc:docMk/>
          <pc:sldMk cId="758661578" sldId="322"/>
        </pc:sldMkLst>
      </pc:sldChg>
      <pc:sldChg chg="modSp add mod">
        <pc:chgData name="Brian Connolly" userId="3cc0afaf-3fd4-49d4-98eb-f7451fca2ae1" providerId="ADAL" clId="{58F1E7E2-9AFB-4498-93CB-F65511674B94}" dt="2024-08-09T02:32:41.656" v="2031" actId="20577"/>
        <pc:sldMkLst>
          <pc:docMk/>
          <pc:sldMk cId="3357339738" sldId="323"/>
        </pc:sldMkLst>
      </pc:sldChg>
      <pc:sldMasterChg chg="modSp mod">
        <pc:chgData name="Brian Connolly" userId="3cc0afaf-3fd4-49d4-98eb-f7451fca2ae1" providerId="ADAL" clId="{58F1E7E2-9AFB-4498-93CB-F65511674B94}" dt="2024-08-08T23:36:44.681" v="1098" actId="20577"/>
        <pc:sldMasterMkLst>
          <pc:docMk/>
          <pc:sldMasterMk cId="4131813110" sldId="2147483648"/>
        </pc:sldMasterMkLst>
      </pc:sldMasterChg>
    </pc:docChg>
  </pc:docChgLst>
  <pc:docChgLst>
    <pc:chgData name="Lotta Hagman" userId="d6416cb5-e18c-4783-84b1-dc0e5cd678ba" providerId="ADAL" clId="{1C8D77B8-AE97-4135-A10B-4D8D2B2F97A8}"/>
    <pc:docChg chg="undo redo custSel modSld sldOrd">
      <pc:chgData name="Lotta Hagman" userId="d6416cb5-e18c-4783-84b1-dc0e5cd678ba" providerId="ADAL" clId="{1C8D77B8-AE97-4135-A10B-4D8D2B2F97A8}" dt="2024-10-15T21:45:30.022" v="10" actId="20578"/>
      <pc:docMkLst>
        <pc:docMk/>
      </pc:docMkLst>
      <pc:sldChg chg="ord">
        <pc:chgData name="Lotta Hagman" userId="d6416cb5-e18c-4783-84b1-dc0e5cd678ba" providerId="ADAL" clId="{1C8D77B8-AE97-4135-A10B-4D8D2B2F97A8}" dt="2024-10-15T21:45:30.022" v="10" actId="20578"/>
        <pc:sldMkLst>
          <pc:docMk/>
          <pc:sldMk cId="704790354" sldId="264"/>
        </pc:sldMkLst>
      </pc:sldChg>
      <pc:sldChg chg="modSp mod">
        <pc:chgData name="Lotta Hagman" userId="d6416cb5-e18c-4783-84b1-dc0e5cd678ba" providerId="ADAL" clId="{1C8D77B8-AE97-4135-A10B-4D8D2B2F97A8}" dt="2024-10-15T21:45:20.202" v="8" actId="20577"/>
        <pc:sldMkLst>
          <pc:docMk/>
          <pc:sldMk cId="3243310298" sldId="326"/>
        </pc:sldMkLst>
      </pc:sldChg>
    </pc:docChg>
  </pc:docChgLst>
  <pc:docChgLst>
    <pc:chgData name="Brian Connolly" userId="3cc0afaf-3fd4-49d4-98eb-f7451fca2ae1" providerId="ADAL" clId="{D49BC488-3059-4FF3-81E6-02DF317209E0}"/>
    <pc:docChg chg="modSld">
      <pc:chgData name="Brian Connolly" userId="3cc0afaf-3fd4-49d4-98eb-f7451fca2ae1" providerId="ADAL" clId="{D49BC488-3059-4FF3-81E6-02DF317209E0}" dt="2024-12-12T02:16:39.874" v="6" actId="113"/>
      <pc:docMkLst>
        <pc:docMk/>
      </pc:docMkLst>
      <pc:sldChg chg="modSp mod">
        <pc:chgData name="Brian Connolly" userId="3cc0afaf-3fd4-49d4-98eb-f7451fca2ae1" providerId="ADAL" clId="{D49BC488-3059-4FF3-81E6-02DF317209E0}" dt="2024-12-12T02:14:12.046" v="4" actId="20577"/>
        <pc:sldMkLst>
          <pc:docMk/>
          <pc:sldMk cId="2174805935" sldId="269"/>
        </pc:sldMkLst>
      </pc:sldChg>
      <pc:sldChg chg="modSp mod">
        <pc:chgData name="Brian Connolly" userId="3cc0afaf-3fd4-49d4-98eb-f7451fca2ae1" providerId="ADAL" clId="{D49BC488-3059-4FF3-81E6-02DF317209E0}" dt="2024-12-12T02:16:02.704" v="5" actId="1076"/>
        <pc:sldMkLst>
          <pc:docMk/>
          <pc:sldMk cId="31441923" sldId="274"/>
        </pc:sldMkLst>
      </pc:sldChg>
      <pc:sldChg chg="modSp mod">
        <pc:chgData name="Brian Connolly" userId="3cc0afaf-3fd4-49d4-98eb-f7451fca2ae1" providerId="ADAL" clId="{D49BC488-3059-4FF3-81E6-02DF317209E0}" dt="2024-12-12T01:54:28.882" v="0" actId="1076"/>
        <pc:sldMkLst>
          <pc:docMk/>
          <pc:sldMk cId="385211021" sldId="316"/>
        </pc:sldMkLst>
      </pc:sldChg>
      <pc:sldChg chg="modSp mod">
        <pc:chgData name="Brian Connolly" userId="3cc0afaf-3fd4-49d4-98eb-f7451fca2ae1" providerId="ADAL" clId="{D49BC488-3059-4FF3-81E6-02DF317209E0}" dt="2024-12-12T02:16:39.874" v="6" actId="113"/>
        <pc:sldMkLst>
          <pc:docMk/>
          <pc:sldMk cId="484216550" sldId="317"/>
        </pc:sldMkLst>
      </pc:sldChg>
    </pc:docChg>
  </pc:docChgLst>
  <pc:docChgLst>
    <pc:chgData name="Lotta Hagman" userId="d6416cb5-e18c-4783-84b1-dc0e5cd678ba" providerId="ADAL" clId="{ACC53383-3D06-488A-AD2D-E4601EB729AB}"/>
    <pc:docChg chg="modSld sldOrd">
      <pc:chgData name="Lotta Hagman" userId="d6416cb5-e18c-4783-84b1-dc0e5cd678ba" providerId="ADAL" clId="{ACC53383-3D06-488A-AD2D-E4601EB729AB}" dt="2024-10-08T15:01:55.839" v="73" actId="20577"/>
      <pc:docMkLst>
        <pc:docMk/>
      </pc:docMkLst>
      <pc:sldChg chg="ord">
        <pc:chgData name="Lotta Hagman" userId="d6416cb5-e18c-4783-84b1-dc0e5cd678ba" providerId="ADAL" clId="{ACC53383-3D06-488A-AD2D-E4601EB729AB}" dt="2024-10-08T14:57:47.956" v="10" actId="20578"/>
        <pc:sldMkLst>
          <pc:docMk/>
          <pc:sldMk cId="704790354" sldId="264"/>
        </pc:sldMkLst>
      </pc:sldChg>
      <pc:sldChg chg="modSp mod">
        <pc:chgData name="Lotta Hagman" userId="d6416cb5-e18c-4783-84b1-dc0e5cd678ba" providerId="ADAL" clId="{ACC53383-3D06-488A-AD2D-E4601EB729AB}" dt="2024-10-08T14:58:40.796" v="40" actId="20577"/>
        <pc:sldMkLst>
          <pc:docMk/>
          <pc:sldMk cId="378296299" sldId="265"/>
        </pc:sldMkLst>
      </pc:sldChg>
      <pc:sldChg chg="modSp mod">
        <pc:chgData name="Lotta Hagman" userId="d6416cb5-e18c-4783-84b1-dc0e5cd678ba" providerId="ADAL" clId="{ACC53383-3D06-488A-AD2D-E4601EB729AB}" dt="2024-10-08T14:57:13.091" v="9" actId="20577"/>
        <pc:sldMkLst>
          <pc:docMk/>
          <pc:sldMk cId="385211021" sldId="316"/>
        </pc:sldMkLst>
      </pc:sldChg>
      <pc:sldChg chg="modSp mod">
        <pc:chgData name="Lotta Hagman" userId="d6416cb5-e18c-4783-84b1-dc0e5cd678ba" providerId="ADAL" clId="{ACC53383-3D06-488A-AD2D-E4601EB729AB}" dt="2024-10-08T15:00:10.453" v="42" actId="20577"/>
        <pc:sldMkLst>
          <pc:docMk/>
          <pc:sldMk cId="484216550" sldId="317"/>
        </pc:sldMkLst>
      </pc:sldChg>
      <pc:sldChg chg="modSp mod">
        <pc:chgData name="Lotta Hagman" userId="d6416cb5-e18c-4783-84b1-dc0e5cd678ba" providerId="ADAL" clId="{ACC53383-3D06-488A-AD2D-E4601EB729AB}" dt="2024-10-08T15:01:55.839" v="73" actId="20577"/>
        <pc:sldMkLst>
          <pc:docMk/>
          <pc:sldMk cId="3357339738" sldId="323"/>
        </pc:sldMkLst>
      </pc:sldChg>
    </pc:docChg>
  </pc:docChgLst>
  <pc:docChgLst>
    <pc:chgData name="Brian Connolly" userId="3cc0afaf-3fd4-49d4-98eb-f7451fca2ae1" providerId="ADAL" clId="{E795EB41-5F52-4E95-95CC-BA5DC2C48E6A}"/>
    <pc:docChg chg="undo custSel addSld delSld modSld modMainMaster">
      <pc:chgData name="Brian Connolly" userId="3cc0afaf-3fd4-49d4-98eb-f7451fca2ae1" providerId="ADAL" clId="{E795EB41-5F52-4E95-95CC-BA5DC2C48E6A}" dt="2024-02-23T18:30:08.080" v="10675" actId="47"/>
      <pc:docMkLst>
        <pc:docMk/>
      </pc:docMkLst>
      <pc:sldChg chg="delSp modSp mod">
        <pc:chgData name="Brian Connolly" userId="3cc0afaf-3fd4-49d4-98eb-f7451fca2ae1" providerId="ADAL" clId="{E795EB41-5F52-4E95-95CC-BA5DC2C48E6A}" dt="2024-02-23T16:11:48.866" v="1286" actId="1076"/>
        <pc:sldMkLst>
          <pc:docMk/>
          <pc:sldMk cId="3900127704" sldId="263"/>
        </pc:sldMkLst>
      </pc:sldChg>
      <pc:sldChg chg="addSp delSp modSp add mod">
        <pc:chgData name="Brian Connolly" userId="3cc0afaf-3fd4-49d4-98eb-f7451fca2ae1" providerId="ADAL" clId="{E795EB41-5F52-4E95-95CC-BA5DC2C48E6A}" dt="2024-02-23T16:15:03.245" v="1302" actId="403"/>
        <pc:sldMkLst>
          <pc:docMk/>
          <pc:sldMk cId="704790354" sldId="264"/>
        </pc:sldMkLst>
      </pc:sldChg>
      <pc:sldChg chg="addSp delSp modSp add mod">
        <pc:chgData name="Brian Connolly" userId="3cc0afaf-3fd4-49d4-98eb-f7451fca2ae1" providerId="ADAL" clId="{E795EB41-5F52-4E95-95CC-BA5DC2C48E6A}" dt="2024-02-23T16:21:54.537" v="1868" actId="14100"/>
        <pc:sldMkLst>
          <pc:docMk/>
          <pc:sldMk cId="378296299" sldId="265"/>
        </pc:sldMkLst>
      </pc:sldChg>
      <pc:sldChg chg="addSp delSp modSp add mod">
        <pc:chgData name="Brian Connolly" userId="3cc0afaf-3fd4-49d4-98eb-f7451fca2ae1" providerId="ADAL" clId="{E795EB41-5F52-4E95-95CC-BA5DC2C48E6A}" dt="2024-02-23T16:30:36.642" v="2606" actId="1076"/>
        <pc:sldMkLst>
          <pc:docMk/>
          <pc:sldMk cId="2274367757" sldId="266"/>
        </pc:sldMkLst>
      </pc:sldChg>
      <pc:sldChg chg="add del">
        <pc:chgData name="Brian Connolly" userId="3cc0afaf-3fd4-49d4-98eb-f7451fca2ae1" providerId="ADAL" clId="{E795EB41-5F52-4E95-95CC-BA5DC2C48E6A}" dt="2024-02-23T18:30:08.080" v="10675" actId="47"/>
        <pc:sldMkLst>
          <pc:docMk/>
          <pc:sldMk cId="3813136014" sldId="267"/>
        </pc:sldMkLst>
      </pc:sldChg>
      <pc:sldChg chg="addSp delSp modSp add mod">
        <pc:chgData name="Brian Connolly" userId="3cc0afaf-3fd4-49d4-98eb-f7451fca2ae1" providerId="ADAL" clId="{E795EB41-5F52-4E95-95CC-BA5DC2C48E6A}" dt="2024-02-23T16:38:06.560" v="3018" actId="1076"/>
        <pc:sldMkLst>
          <pc:docMk/>
          <pc:sldMk cId="437794307" sldId="268"/>
        </pc:sldMkLst>
      </pc:sldChg>
      <pc:sldChg chg="addSp delSp modSp add mod">
        <pc:chgData name="Brian Connolly" userId="3cc0afaf-3fd4-49d4-98eb-f7451fca2ae1" providerId="ADAL" clId="{E795EB41-5F52-4E95-95CC-BA5DC2C48E6A}" dt="2024-02-23T16:53:44.034" v="3582" actId="6549"/>
        <pc:sldMkLst>
          <pc:docMk/>
          <pc:sldMk cId="2174805935" sldId="269"/>
        </pc:sldMkLst>
      </pc:sldChg>
      <pc:sldChg chg="modSp add mod">
        <pc:chgData name="Brian Connolly" userId="3cc0afaf-3fd4-49d4-98eb-f7451fca2ae1" providerId="ADAL" clId="{E795EB41-5F52-4E95-95CC-BA5DC2C48E6A}" dt="2024-02-23T17:10:47.869" v="4143" actId="1076"/>
        <pc:sldMkLst>
          <pc:docMk/>
          <pc:sldMk cId="3820832187" sldId="270"/>
        </pc:sldMkLst>
      </pc:sldChg>
      <pc:sldChg chg="addSp delSp modSp add mod">
        <pc:chgData name="Brian Connolly" userId="3cc0afaf-3fd4-49d4-98eb-f7451fca2ae1" providerId="ADAL" clId="{E795EB41-5F52-4E95-95CC-BA5DC2C48E6A}" dt="2024-02-23T17:17:20.012" v="4375" actId="20577"/>
        <pc:sldMkLst>
          <pc:docMk/>
          <pc:sldMk cId="3211960776" sldId="271"/>
        </pc:sldMkLst>
      </pc:sldChg>
      <pc:sldChg chg="new del">
        <pc:chgData name="Brian Connolly" userId="3cc0afaf-3fd4-49d4-98eb-f7451fca2ae1" providerId="ADAL" clId="{E795EB41-5F52-4E95-95CC-BA5DC2C48E6A}" dt="2024-02-23T17:20:28.799" v="4378" actId="47"/>
        <pc:sldMkLst>
          <pc:docMk/>
          <pc:sldMk cId="3931257848" sldId="272"/>
        </pc:sldMkLst>
      </pc:sldChg>
      <pc:sldChg chg="addSp delSp modSp add mod">
        <pc:chgData name="Brian Connolly" userId="3cc0afaf-3fd4-49d4-98eb-f7451fca2ae1" providerId="ADAL" clId="{E795EB41-5F52-4E95-95CC-BA5DC2C48E6A}" dt="2024-02-23T17:37:11.244" v="5053" actId="207"/>
        <pc:sldMkLst>
          <pc:docMk/>
          <pc:sldMk cId="89277489" sldId="273"/>
        </pc:sldMkLst>
      </pc:sldChg>
      <pc:sldChg chg="addSp delSp modSp add mod">
        <pc:chgData name="Brian Connolly" userId="3cc0afaf-3fd4-49d4-98eb-f7451fca2ae1" providerId="ADAL" clId="{E795EB41-5F52-4E95-95CC-BA5DC2C48E6A}" dt="2024-02-23T17:40:23.120" v="5423" actId="478"/>
        <pc:sldMkLst>
          <pc:docMk/>
          <pc:sldMk cId="31441923" sldId="274"/>
        </pc:sldMkLst>
      </pc:sldChg>
      <pc:sldChg chg="modSp add mod">
        <pc:chgData name="Brian Connolly" userId="3cc0afaf-3fd4-49d4-98eb-f7451fca2ae1" providerId="ADAL" clId="{E795EB41-5F52-4E95-95CC-BA5DC2C48E6A}" dt="2024-02-23T17:41:33.004" v="5605" actId="6549"/>
        <pc:sldMkLst>
          <pc:docMk/>
          <pc:sldMk cId="4189954573" sldId="275"/>
        </pc:sldMkLst>
      </pc:sldChg>
      <pc:sldChg chg="addSp delSp modSp add mod">
        <pc:chgData name="Brian Connolly" userId="3cc0afaf-3fd4-49d4-98eb-f7451fca2ae1" providerId="ADAL" clId="{E795EB41-5F52-4E95-95CC-BA5DC2C48E6A}" dt="2024-02-23T17:56:05.627" v="6633" actId="20577"/>
        <pc:sldMkLst>
          <pc:docMk/>
          <pc:sldMk cId="2159503119" sldId="276"/>
        </pc:sldMkLst>
      </pc:sldChg>
      <pc:sldChg chg="modSp add mod">
        <pc:chgData name="Brian Connolly" userId="3cc0afaf-3fd4-49d4-98eb-f7451fca2ae1" providerId="ADAL" clId="{E795EB41-5F52-4E95-95CC-BA5DC2C48E6A}" dt="2024-02-23T17:57:36.909" v="7036" actId="20577"/>
        <pc:sldMkLst>
          <pc:docMk/>
          <pc:sldMk cId="1277190235" sldId="277"/>
        </pc:sldMkLst>
      </pc:sldChg>
      <pc:sldChg chg="addSp modSp add mod">
        <pc:chgData name="Brian Connolly" userId="3cc0afaf-3fd4-49d4-98eb-f7451fca2ae1" providerId="ADAL" clId="{E795EB41-5F52-4E95-95CC-BA5DC2C48E6A}" dt="2024-02-23T17:59:05.256" v="7340" actId="1076"/>
        <pc:sldMkLst>
          <pc:docMk/>
          <pc:sldMk cId="2268541303" sldId="278"/>
        </pc:sldMkLst>
      </pc:sldChg>
      <pc:sldChg chg="addSp delSp modSp add mod">
        <pc:chgData name="Brian Connolly" userId="3cc0afaf-3fd4-49d4-98eb-f7451fca2ae1" providerId="ADAL" clId="{E795EB41-5F52-4E95-95CC-BA5DC2C48E6A}" dt="2024-02-23T18:01:07.456" v="7607" actId="1076"/>
        <pc:sldMkLst>
          <pc:docMk/>
          <pc:sldMk cId="3108624633" sldId="279"/>
        </pc:sldMkLst>
      </pc:sldChg>
      <pc:sldChg chg="modSp add mod">
        <pc:chgData name="Brian Connolly" userId="3cc0afaf-3fd4-49d4-98eb-f7451fca2ae1" providerId="ADAL" clId="{E795EB41-5F52-4E95-95CC-BA5DC2C48E6A}" dt="2024-02-23T18:02:27.971" v="7823" actId="20577"/>
        <pc:sldMkLst>
          <pc:docMk/>
          <pc:sldMk cId="2639156514" sldId="280"/>
        </pc:sldMkLst>
      </pc:sldChg>
      <pc:sldChg chg="delSp modSp add mod">
        <pc:chgData name="Brian Connolly" userId="3cc0afaf-3fd4-49d4-98eb-f7451fca2ae1" providerId="ADAL" clId="{E795EB41-5F52-4E95-95CC-BA5DC2C48E6A}" dt="2024-02-23T18:09:41.745" v="8951" actId="255"/>
        <pc:sldMkLst>
          <pc:docMk/>
          <pc:sldMk cId="1952084582" sldId="281"/>
        </pc:sldMkLst>
      </pc:sldChg>
      <pc:sldChg chg="modSp add mod">
        <pc:chgData name="Brian Connolly" userId="3cc0afaf-3fd4-49d4-98eb-f7451fca2ae1" providerId="ADAL" clId="{E795EB41-5F52-4E95-95CC-BA5DC2C48E6A}" dt="2024-02-23T18:11:58.810" v="9454" actId="255"/>
        <pc:sldMkLst>
          <pc:docMk/>
          <pc:sldMk cId="2605665125" sldId="282"/>
        </pc:sldMkLst>
      </pc:sldChg>
      <pc:sldChg chg="addSp modSp add mod">
        <pc:chgData name="Brian Connolly" userId="3cc0afaf-3fd4-49d4-98eb-f7451fca2ae1" providerId="ADAL" clId="{E795EB41-5F52-4E95-95CC-BA5DC2C48E6A}" dt="2024-02-23T18:21:57.094" v="10674" actId="1076"/>
        <pc:sldMkLst>
          <pc:docMk/>
          <pc:sldMk cId="348601576" sldId="283"/>
        </pc:sldMkLst>
      </pc:sldChg>
      <pc:sldMasterChg chg="modSldLayout">
        <pc:chgData name="Brian Connolly" userId="3cc0afaf-3fd4-49d4-98eb-f7451fca2ae1" providerId="ADAL" clId="{E795EB41-5F52-4E95-95CC-BA5DC2C48E6A}" dt="2024-02-23T16:48:16.769" v="3579" actId="403"/>
        <pc:sldMasterMkLst>
          <pc:docMk/>
          <pc:sldMasterMk cId="4131813110" sldId="2147483648"/>
        </pc:sldMasterMkLst>
        <pc:sldLayoutChg chg="addSp modSp mod">
          <pc:chgData name="Brian Connolly" userId="3cc0afaf-3fd4-49d4-98eb-f7451fca2ae1" providerId="ADAL" clId="{E795EB41-5F52-4E95-95CC-BA5DC2C48E6A}" dt="2024-02-23T16:48:16.769" v="3579" actId="403"/>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56FBDB8D-B6D6-453E-AE02-CC31358ECC7D}"/>
    <pc:docChg chg="undo custSel modSld">
      <pc:chgData name="Brian Connolly" userId="3cc0afaf-3fd4-49d4-98eb-f7451fca2ae1" providerId="ADAL" clId="{56FBDB8D-B6D6-453E-AE02-CC31358ECC7D}" dt="2023-11-08T19:47:03.820" v="785" actId="20577"/>
      <pc:docMkLst>
        <pc:docMk/>
      </pc:docMkLst>
      <pc:sldChg chg="addSp delSp modSp mod">
        <pc:chgData name="Brian Connolly" userId="3cc0afaf-3fd4-49d4-98eb-f7451fca2ae1" providerId="ADAL" clId="{56FBDB8D-B6D6-453E-AE02-CC31358ECC7D}" dt="2023-11-08T19:47:03.820" v="785" actId="20577"/>
        <pc:sldMkLst>
          <pc:docMk/>
          <pc:sldMk cId="2169450090" sldId="257"/>
        </pc:sldMkLst>
      </pc:sldChg>
    </pc:docChg>
  </pc:docChgLst>
  <pc:docChgLst>
    <pc:chgData name="Brian Connolly" userId="3cc0afaf-3fd4-49d4-98eb-f7451fca2ae1" providerId="ADAL" clId="{892E94AA-89C5-4105-87AC-BFCF67625519}"/>
    <pc:docChg chg="custSel modSld modMainMaster">
      <pc:chgData name="Brian Connolly" userId="3cc0afaf-3fd4-49d4-98eb-f7451fca2ae1" providerId="ADAL" clId="{892E94AA-89C5-4105-87AC-BFCF67625519}" dt="2024-08-15T21:09:25.116" v="418" actId="1076"/>
      <pc:docMkLst>
        <pc:docMk/>
      </pc:docMkLst>
      <pc:sldChg chg="modSp mod">
        <pc:chgData name="Brian Connolly" userId="3cc0afaf-3fd4-49d4-98eb-f7451fca2ae1" providerId="ADAL" clId="{892E94AA-89C5-4105-87AC-BFCF67625519}" dt="2024-08-15T20:40:32.684" v="11" actId="1076"/>
        <pc:sldMkLst>
          <pc:docMk/>
          <pc:sldMk cId="437794307" sldId="268"/>
        </pc:sldMkLst>
      </pc:sldChg>
      <pc:sldChg chg="modSp">
        <pc:chgData name="Brian Connolly" userId="3cc0afaf-3fd4-49d4-98eb-f7451fca2ae1" providerId="ADAL" clId="{892E94AA-89C5-4105-87AC-BFCF67625519}" dt="2024-08-15T20:43:22.659" v="12" actId="1076"/>
        <pc:sldMkLst>
          <pc:docMk/>
          <pc:sldMk cId="3211960776" sldId="271"/>
        </pc:sldMkLst>
      </pc:sldChg>
      <pc:sldChg chg="modSp mod">
        <pc:chgData name="Brian Connolly" userId="3cc0afaf-3fd4-49d4-98eb-f7451fca2ae1" providerId="ADAL" clId="{892E94AA-89C5-4105-87AC-BFCF67625519}" dt="2024-08-15T20:52:09.150" v="404" actId="6549"/>
        <pc:sldMkLst>
          <pc:docMk/>
          <pc:sldMk cId="2159503119" sldId="276"/>
        </pc:sldMkLst>
      </pc:sldChg>
      <pc:sldChg chg="modSp mod">
        <pc:chgData name="Brian Connolly" userId="3cc0afaf-3fd4-49d4-98eb-f7451fca2ae1" providerId="ADAL" clId="{892E94AA-89C5-4105-87AC-BFCF67625519}" dt="2024-08-15T20:56:44.163" v="406" actId="1076"/>
        <pc:sldMkLst>
          <pc:docMk/>
          <pc:sldMk cId="2639156514" sldId="280"/>
        </pc:sldMkLst>
      </pc:sldChg>
      <pc:sldChg chg="modSp mod">
        <pc:chgData name="Brian Connolly" userId="3cc0afaf-3fd4-49d4-98eb-f7451fca2ae1" providerId="ADAL" clId="{892E94AA-89C5-4105-87AC-BFCF67625519}" dt="2024-08-15T20:48:37.779" v="379" actId="1076"/>
        <pc:sldMkLst>
          <pc:docMk/>
          <pc:sldMk cId="484216550" sldId="317"/>
        </pc:sldMkLst>
      </pc:sldChg>
      <pc:sldChg chg="modSp mod">
        <pc:chgData name="Brian Connolly" userId="3cc0afaf-3fd4-49d4-98eb-f7451fca2ae1" providerId="ADAL" clId="{892E94AA-89C5-4105-87AC-BFCF67625519}" dt="2024-08-15T21:06:03.097" v="412" actId="6549"/>
        <pc:sldMkLst>
          <pc:docMk/>
          <pc:sldMk cId="4065687263" sldId="318"/>
        </pc:sldMkLst>
      </pc:sldChg>
      <pc:sldChg chg="modSp mod">
        <pc:chgData name="Brian Connolly" userId="3cc0afaf-3fd4-49d4-98eb-f7451fca2ae1" providerId="ADAL" clId="{892E94AA-89C5-4105-87AC-BFCF67625519}" dt="2024-08-15T21:07:29.180" v="417" actId="1076"/>
        <pc:sldMkLst>
          <pc:docMk/>
          <pc:sldMk cId="3513291504" sldId="320"/>
        </pc:sldMkLst>
      </pc:sldChg>
      <pc:sldChg chg="modSp">
        <pc:chgData name="Brian Connolly" userId="3cc0afaf-3fd4-49d4-98eb-f7451fca2ae1" providerId="ADAL" clId="{892E94AA-89C5-4105-87AC-BFCF67625519}" dt="2024-08-15T21:09:25.116" v="418" actId="1076"/>
        <pc:sldMkLst>
          <pc:docMk/>
          <pc:sldMk cId="3033002212" sldId="321"/>
        </pc:sldMkLst>
      </pc:sldChg>
      <pc:sldMasterChg chg="modSp mod">
        <pc:chgData name="Brian Connolly" userId="3cc0afaf-3fd4-49d4-98eb-f7451fca2ae1" providerId="ADAL" clId="{892E94AA-89C5-4105-87AC-BFCF67625519}" dt="2024-08-15T20:32:58.056" v="4" actId="6549"/>
        <pc:sldMasterMkLst>
          <pc:docMk/>
          <pc:sldMasterMk cId="4131813110" sldId="2147483648"/>
        </pc:sldMasterMkLst>
      </pc:sldMasterChg>
    </pc:docChg>
  </pc:docChgLst>
  <pc:docChgLst>
    <pc:chgData name="Brian Connolly" userId="3cc0afaf-3fd4-49d4-98eb-f7451fca2ae1" providerId="ADAL" clId="{CB76DB43-9CA3-423F-B8B2-5DF77FD5E84F}"/>
    <pc:docChg chg="modSld modMainMaster">
      <pc:chgData name="Brian Connolly" userId="3cc0afaf-3fd4-49d4-98eb-f7451fca2ae1" providerId="ADAL" clId="{CB76DB43-9CA3-423F-B8B2-5DF77FD5E84F}" dt="2025-07-01T20:14:40.368" v="76" actId="114"/>
      <pc:docMkLst>
        <pc:docMk/>
      </pc:docMkLst>
      <pc:sldChg chg="modSp mod">
        <pc:chgData name="Brian Connolly" userId="3cc0afaf-3fd4-49d4-98eb-f7451fca2ae1" providerId="ADAL" clId="{CB76DB43-9CA3-423F-B8B2-5DF77FD5E84F}" dt="2025-07-01T20:12:14.967" v="69" actId="1076"/>
        <pc:sldMkLst>
          <pc:docMk/>
          <pc:sldMk cId="2174805935" sldId="269"/>
        </pc:sldMkLst>
        <pc:spChg chg="mod">
          <ac:chgData name="Brian Connolly" userId="3cc0afaf-3fd4-49d4-98eb-f7451fca2ae1" providerId="ADAL" clId="{CB76DB43-9CA3-423F-B8B2-5DF77FD5E84F}" dt="2025-07-01T20:12:14.967" v="69" actId="1076"/>
          <ac:spMkLst>
            <pc:docMk/>
            <pc:sldMk cId="2174805935" sldId="269"/>
            <ac:spMk id="2" creationId="{AA1F3425-0F82-9015-5313-C0BC2ABD148F}"/>
          </ac:spMkLst>
        </pc:spChg>
      </pc:sldChg>
      <pc:sldChg chg="modSp mod">
        <pc:chgData name="Brian Connolly" userId="3cc0afaf-3fd4-49d4-98eb-f7451fca2ae1" providerId="ADAL" clId="{CB76DB43-9CA3-423F-B8B2-5DF77FD5E84F}" dt="2025-07-01T20:14:40.368" v="76" actId="114"/>
        <pc:sldMkLst>
          <pc:docMk/>
          <pc:sldMk cId="89277489" sldId="273"/>
        </pc:sldMkLst>
        <pc:spChg chg="mod">
          <ac:chgData name="Brian Connolly" userId="3cc0afaf-3fd4-49d4-98eb-f7451fca2ae1" providerId="ADAL" clId="{CB76DB43-9CA3-423F-B8B2-5DF77FD5E84F}" dt="2025-07-01T20:14:29.618" v="74" actId="113"/>
          <ac:spMkLst>
            <pc:docMk/>
            <pc:sldMk cId="89277489" sldId="273"/>
            <ac:spMk id="4" creationId="{2D3BB539-ED3A-33D5-97C0-06FD6C2CEFCC}"/>
          </ac:spMkLst>
        </pc:spChg>
        <pc:spChg chg="mod">
          <ac:chgData name="Brian Connolly" userId="3cc0afaf-3fd4-49d4-98eb-f7451fca2ae1" providerId="ADAL" clId="{CB76DB43-9CA3-423F-B8B2-5DF77FD5E84F}" dt="2025-07-01T20:14:23.571" v="71" actId="404"/>
          <ac:spMkLst>
            <pc:docMk/>
            <pc:sldMk cId="89277489" sldId="273"/>
            <ac:spMk id="6" creationId="{8578D08C-5306-F451-2DF3-BAD5C444A6A6}"/>
          </ac:spMkLst>
        </pc:spChg>
        <pc:spChg chg="mod">
          <ac:chgData name="Brian Connolly" userId="3cc0afaf-3fd4-49d4-98eb-f7451fca2ae1" providerId="ADAL" clId="{CB76DB43-9CA3-423F-B8B2-5DF77FD5E84F}" dt="2025-07-01T20:14:27.341" v="73" actId="113"/>
          <ac:spMkLst>
            <pc:docMk/>
            <pc:sldMk cId="89277489" sldId="273"/>
            <ac:spMk id="7" creationId="{2288BA1A-B7FE-B83F-3912-62F2C8863A41}"/>
          </ac:spMkLst>
        </pc:spChg>
        <pc:spChg chg="mod">
          <ac:chgData name="Brian Connolly" userId="3cc0afaf-3fd4-49d4-98eb-f7451fca2ae1" providerId="ADAL" clId="{CB76DB43-9CA3-423F-B8B2-5DF77FD5E84F}" dt="2025-07-01T20:14:40.368" v="76" actId="114"/>
          <ac:spMkLst>
            <pc:docMk/>
            <pc:sldMk cId="89277489" sldId="273"/>
            <ac:spMk id="9" creationId="{E55EA4AC-23E2-0F61-314D-4D5AD25FBE51}"/>
          </ac:spMkLst>
        </pc:spChg>
        <pc:spChg chg="mod">
          <ac:chgData name="Brian Connolly" userId="3cc0afaf-3fd4-49d4-98eb-f7451fca2ae1" providerId="ADAL" clId="{CB76DB43-9CA3-423F-B8B2-5DF77FD5E84F}" dt="2025-07-01T20:14:34.818" v="75" actId="113"/>
          <ac:spMkLst>
            <pc:docMk/>
            <pc:sldMk cId="89277489" sldId="273"/>
            <ac:spMk id="21" creationId="{016483DA-E1BB-633D-A384-8456CCD15D27}"/>
          </ac:spMkLst>
        </pc:spChg>
      </pc:sldChg>
      <pc:sldChg chg="modSp mod">
        <pc:chgData name="Brian Connolly" userId="3cc0afaf-3fd4-49d4-98eb-f7451fca2ae1" providerId="ADAL" clId="{CB76DB43-9CA3-423F-B8B2-5DF77FD5E84F}" dt="2025-07-01T20:05:02.032" v="18" actId="1076"/>
        <pc:sldMkLst>
          <pc:docMk/>
          <pc:sldMk cId="385211021" sldId="316"/>
        </pc:sldMkLst>
        <pc:graphicFrameChg chg="mod modGraphic">
          <ac:chgData name="Brian Connolly" userId="3cc0afaf-3fd4-49d4-98eb-f7451fca2ae1" providerId="ADAL" clId="{CB76DB43-9CA3-423F-B8B2-5DF77FD5E84F}" dt="2025-07-01T20:05:02.032" v="18" actId="1076"/>
          <ac:graphicFrameMkLst>
            <pc:docMk/>
            <pc:sldMk cId="385211021" sldId="316"/>
            <ac:graphicFrameMk id="2" creationId="{114EC741-9876-93DF-2407-1FD5091D993E}"/>
          </ac:graphicFrameMkLst>
        </pc:graphicFrameChg>
      </pc:sldChg>
      <pc:sldMasterChg chg="modSp mod">
        <pc:chgData name="Brian Connolly" userId="3cc0afaf-3fd4-49d4-98eb-f7451fca2ae1" providerId="ADAL" clId="{CB76DB43-9CA3-423F-B8B2-5DF77FD5E84F}" dt="2025-07-01T20:04:45.036" v="16" actId="20577"/>
        <pc:sldMasterMkLst>
          <pc:docMk/>
          <pc:sldMasterMk cId="4131813110" sldId="2147483648"/>
        </pc:sldMasterMkLst>
        <pc:spChg chg="mod">
          <ac:chgData name="Brian Connolly" userId="3cc0afaf-3fd4-49d4-98eb-f7451fca2ae1" providerId="ADAL" clId="{CB76DB43-9CA3-423F-B8B2-5DF77FD5E84F}" dt="2025-07-01T20:04:35.187" v="1" actId="404"/>
          <ac:spMkLst>
            <pc:docMk/>
            <pc:sldMasterMk cId="4131813110" sldId="2147483648"/>
            <ac:spMk id="3" creationId="{D2C89AB4-622B-0BFF-C7F5-E4A7E7DBCD4C}"/>
          </ac:spMkLst>
        </pc:spChg>
        <pc:spChg chg="mod">
          <ac:chgData name="Brian Connolly" userId="3cc0afaf-3fd4-49d4-98eb-f7451fca2ae1" providerId="ADAL" clId="{CB76DB43-9CA3-423F-B8B2-5DF77FD5E84F}" dt="2025-07-01T20:04:45.036" v="16" actId="20577"/>
          <ac:spMkLst>
            <pc:docMk/>
            <pc:sldMasterMk cId="4131813110" sldId="2147483648"/>
            <ac:spMk id="4" creationId="{8F0A7CBB-B25F-83D3-C177-6AC4AEC115F2}"/>
          </ac:spMkLst>
        </pc:spChg>
      </pc:sldMasterChg>
    </pc:docChg>
  </pc:docChgLst>
  <pc:docChgLst>
    <pc:chgData name="gemma@ruffino.co.uk" userId="S::urn:spo:guest#gemma@ruffino.co.uk::" providerId="AD" clId="Web-{E65AB6BD-2E3F-9444-5344-2CF235BEDBB3}"/>
    <pc:docChg chg="modSld">
      <pc:chgData name="gemma@ruffino.co.uk" userId="S::urn:spo:guest#gemma@ruffino.co.uk::" providerId="AD" clId="Web-{E65AB6BD-2E3F-9444-5344-2CF235BEDBB3}" dt="2024-12-18T13:11:03.515" v="13" actId="20577"/>
      <pc:docMkLst>
        <pc:docMk/>
      </pc:docMkLst>
      <pc:sldChg chg="modSp">
        <pc:chgData name="gemma@ruffino.co.uk" userId="S::urn:spo:guest#gemma@ruffino.co.uk::" providerId="AD" clId="Web-{E65AB6BD-2E3F-9444-5344-2CF235BEDBB3}" dt="2024-12-18T13:11:03.515" v="13" actId="20577"/>
        <pc:sldMkLst>
          <pc:docMk/>
          <pc:sldMk cId="378296299" sldId="265"/>
        </pc:sldMkLst>
      </pc:sldChg>
    </pc:docChg>
  </pc:docChgLst>
  <pc:docChgLst>
    <pc:chgData name="Brian Connolly" userId="3cc0afaf-3fd4-49d4-98eb-f7451fca2ae1" providerId="ADAL" clId="{58E0206A-BE9D-4CED-BBA6-6990086EE77C}"/>
    <pc:docChg chg="delSld sldOrd">
      <pc:chgData name="Brian Connolly" userId="3cc0afaf-3fd4-49d4-98eb-f7451fca2ae1" providerId="ADAL" clId="{58E0206A-BE9D-4CED-BBA6-6990086EE77C}" dt="2024-03-26T17:22:52.997" v="1" actId="2696"/>
      <pc:docMkLst>
        <pc:docMk/>
      </pc:docMkLst>
      <pc:sldChg chg="ord">
        <pc:chgData name="Brian Connolly" userId="3cc0afaf-3fd4-49d4-98eb-f7451fca2ae1" providerId="ADAL" clId="{58E0206A-BE9D-4CED-BBA6-6990086EE77C}" dt="2024-03-26T17:21:03.199" v="0" actId="20578"/>
        <pc:sldMkLst>
          <pc:docMk/>
          <pc:sldMk cId="7522987" sldId="286"/>
        </pc:sldMkLst>
      </pc:sldChg>
      <pc:sldChg chg="del">
        <pc:chgData name="Brian Connolly" userId="3cc0afaf-3fd4-49d4-98eb-f7451fca2ae1" providerId="ADAL" clId="{58E0206A-BE9D-4CED-BBA6-6990086EE77C}" dt="2024-03-26T17:22:52.997" v="1" actId="2696"/>
        <pc:sldMkLst>
          <pc:docMk/>
          <pc:sldMk cId="4050041680" sldId="289"/>
        </pc:sldMkLst>
      </pc:sldChg>
    </pc:docChg>
  </pc:docChgLst>
  <pc:docChgLst>
    <pc:chgData name="Brian Connolly" userId="3cc0afaf-3fd4-49d4-98eb-f7451fca2ae1" providerId="ADAL" clId="{F68E4B2F-2CF5-4499-B639-55693EEA3029}"/>
    <pc:docChg chg="undo custSel addSld delSld modSld">
      <pc:chgData name="Brian Connolly" userId="3cc0afaf-3fd4-49d4-98eb-f7451fca2ae1" providerId="ADAL" clId="{F68E4B2F-2CF5-4499-B639-55693EEA3029}" dt="2024-02-23T22:10:00.597" v="416"/>
      <pc:docMkLst>
        <pc:docMk/>
      </pc:docMkLst>
      <pc:sldChg chg="addSp delSp modSp add mod">
        <pc:chgData name="Brian Connolly" userId="3cc0afaf-3fd4-49d4-98eb-f7451fca2ae1" providerId="ADAL" clId="{F68E4B2F-2CF5-4499-B639-55693EEA3029}" dt="2024-02-23T21:08:27.168" v="105" actId="1076"/>
        <pc:sldMkLst>
          <pc:docMk/>
          <pc:sldMk cId="2114950177" sldId="284"/>
        </pc:sldMkLst>
      </pc:sldChg>
      <pc:sldChg chg="new del">
        <pc:chgData name="Brian Connolly" userId="3cc0afaf-3fd4-49d4-98eb-f7451fca2ae1" providerId="ADAL" clId="{F68E4B2F-2CF5-4499-B639-55693EEA3029}" dt="2024-02-23T21:09:33.884" v="108" actId="47"/>
        <pc:sldMkLst>
          <pc:docMk/>
          <pc:sldMk cId="1783265875" sldId="285"/>
        </pc:sldMkLst>
      </pc:sldChg>
      <pc:sldChg chg="addSp delSp modSp add mod">
        <pc:chgData name="Brian Connolly" userId="3cc0afaf-3fd4-49d4-98eb-f7451fca2ae1" providerId="ADAL" clId="{F68E4B2F-2CF5-4499-B639-55693EEA3029}" dt="2024-02-23T21:10:10.511" v="129" actId="1076"/>
        <pc:sldMkLst>
          <pc:docMk/>
          <pc:sldMk cId="7522987" sldId="286"/>
        </pc:sldMkLst>
      </pc:sldChg>
      <pc:sldChg chg="addSp delSp modSp add mod">
        <pc:chgData name="Brian Connolly" userId="3cc0afaf-3fd4-49d4-98eb-f7451fca2ae1" providerId="ADAL" clId="{F68E4B2F-2CF5-4499-B639-55693EEA3029}" dt="2024-02-23T21:11:36.837" v="140" actId="6549"/>
        <pc:sldMkLst>
          <pc:docMk/>
          <pc:sldMk cId="598525519" sldId="287"/>
        </pc:sldMkLst>
      </pc:sldChg>
      <pc:sldChg chg="addSp delSp modSp add mod">
        <pc:chgData name="Brian Connolly" userId="3cc0afaf-3fd4-49d4-98eb-f7451fca2ae1" providerId="ADAL" clId="{F68E4B2F-2CF5-4499-B639-55693EEA3029}" dt="2024-02-23T21:12:33.135" v="166" actId="1076"/>
        <pc:sldMkLst>
          <pc:docMk/>
          <pc:sldMk cId="1305821514" sldId="288"/>
        </pc:sldMkLst>
      </pc:sldChg>
      <pc:sldChg chg="modSp add mod">
        <pc:chgData name="Brian Connolly" userId="3cc0afaf-3fd4-49d4-98eb-f7451fca2ae1" providerId="ADAL" clId="{F68E4B2F-2CF5-4499-B639-55693EEA3029}" dt="2024-02-23T21:12:38.186" v="169" actId="6549"/>
        <pc:sldMkLst>
          <pc:docMk/>
          <pc:sldMk cId="4050041680" sldId="289"/>
        </pc:sldMkLst>
      </pc:sldChg>
      <pc:sldChg chg="addSp delSp modSp add del mod">
        <pc:chgData name="Brian Connolly" userId="3cc0afaf-3fd4-49d4-98eb-f7451fca2ae1" providerId="ADAL" clId="{F68E4B2F-2CF5-4499-B639-55693EEA3029}" dt="2024-02-23T22:06:45.240" v="402" actId="47"/>
        <pc:sldMkLst>
          <pc:docMk/>
          <pc:sldMk cId="1043279018" sldId="290"/>
        </pc:sldMkLst>
      </pc:sldChg>
      <pc:sldChg chg="addSp delSp modSp add mod">
        <pc:chgData name="Brian Connolly" userId="3cc0afaf-3fd4-49d4-98eb-f7451fca2ae1" providerId="ADAL" clId="{F68E4B2F-2CF5-4499-B639-55693EEA3029}" dt="2024-02-23T21:19:10.663" v="201" actId="1076"/>
        <pc:sldMkLst>
          <pc:docMk/>
          <pc:sldMk cId="259926407" sldId="291"/>
        </pc:sldMkLst>
      </pc:sldChg>
      <pc:sldChg chg="addSp delSp modSp add mod">
        <pc:chgData name="Brian Connolly" userId="3cc0afaf-3fd4-49d4-98eb-f7451fca2ae1" providerId="ADAL" clId="{F68E4B2F-2CF5-4499-B639-55693EEA3029}" dt="2024-02-23T21:19:28.183" v="210" actId="1076"/>
        <pc:sldMkLst>
          <pc:docMk/>
          <pc:sldMk cId="2999740494" sldId="292"/>
        </pc:sldMkLst>
      </pc:sldChg>
      <pc:sldChg chg="addSp delSp modSp add mod">
        <pc:chgData name="Brian Connolly" userId="3cc0afaf-3fd4-49d4-98eb-f7451fca2ae1" providerId="ADAL" clId="{F68E4B2F-2CF5-4499-B639-55693EEA3029}" dt="2024-02-23T22:06:55.854" v="404" actId="6549"/>
        <pc:sldMkLst>
          <pc:docMk/>
          <pc:sldMk cId="1156298949" sldId="293"/>
        </pc:sldMkLst>
      </pc:sldChg>
      <pc:sldChg chg="addSp delSp modSp add mod">
        <pc:chgData name="Brian Connolly" userId="3cc0afaf-3fd4-49d4-98eb-f7451fca2ae1" providerId="ADAL" clId="{F68E4B2F-2CF5-4499-B639-55693EEA3029}" dt="2024-02-23T21:23:24.709" v="228" actId="1076"/>
        <pc:sldMkLst>
          <pc:docMk/>
          <pc:sldMk cId="754118624" sldId="294"/>
        </pc:sldMkLst>
      </pc:sldChg>
      <pc:sldChg chg="addSp delSp modSp add mod">
        <pc:chgData name="Brian Connolly" userId="3cc0afaf-3fd4-49d4-98eb-f7451fca2ae1" providerId="ADAL" clId="{F68E4B2F-2CF5-4499-B639-55693EEA3029}" dt="2024-02-23T21:24:52.080" v="238" actId="1076"/>
        <pc:sldMkLst>
          <pc:docMk/>
          <pc:sldMk cId="2756658797" sldId="295"/>
        </pc:sldMkLst>
      </pc:sldChg>
      <pc:sldChg chg="addSp delSp modSp add mod">
        <pc:chgData name="Brian Connolly" userId="3cc0afaf-3fd4-49d4-98eb-f7451fca2ae1" providerId="ADAL" clId="{F68E4B2F-2CF5-4499-B639-55693EEA3029}" dt="2024-02-23T21:38:07.629" v="244" actId="1076"/>
        <pc:sldMkLst>
          <pc:docMk/>
          <pc:sldMk cId="673427049" sldId="296"/>
        </pc:sldMkLst>
      </pc:sldChg>
      <pc:sldChg chg="addSp delSp modSp add mod">
        <pc:chgData name="Brian Connolly" userId="3cc0afaf-3fd4-49d4-98eb-f7451fca2ae1" providerId="ADAL" clId="{F68E4B2F-2CF5-4499-B639-55693EEA3029}" dt="2024-02-23T21:41:33.292" v="255" actId="1076"/>
        <pc:sldMkLst>
          <pc:docMk/>
          <pc:sldMk cId="3539000336" sldId="297"/>
        </pc:sldMkLst>
      </pc:sldChg>
      <pc:sldChg chg="addSp delSp modSp add mod">
        <pc:chgData name="Brian Connolly" userId="3cc0afaf-3fd4-49d4-98eb-f7451fca2ae1" providerId="ADAL" clId="{F68E4B2F-2CF5-4499-B639-55693EEA3029}" dt="2024-02-23T21:42:50.029" v="264" actId="1076"/>
        <pc:sldMkLst>
          <pc:docMk/>
          <pc:sldMk cId="6326537" sldId="298"/>
        </pc:sldMkLst>
      </pc:sldChg>
      <pc:sldChg chg="addSp delSp modSp add mod">
        <pc:chgData name="Brian Connolly" userId="3cc0afaf-3fd4-49d4-98eb-f7451fca2ae1" providerId="ADAL" clId="{F68E4B2F-2CF5-4499-B639-55693EEA3029}" dt="2024-02-23T22:07:05.039" v="406" actId="6549"/>
        <pc:sldMkLst>
          <pc:docMk/>
          <pc:sldMk cId="3941450818" sldId="299"/>
        </pc:sldMkLst>
      </pc:sldChg>
      <pc:sldChg chg="addSp delSp modSp add mod">
        <pc:chgData name="Brian Connolly" userId="3cc0afaf-3fd4-49d4-98eb-f7451fca2ae1" providerId="ADAL" clId="{F68E4B2F-2CF5-4499-B639-55693EEA3029}" dt="2024-02-23T22:07:08.189" v="408" actId="6549"/>
        <pc:sldMkLst>
          <pc:docMk/>
          <pc:sldMk cId="887982025" sldId="300"/>
        </pc:sldMkLst>
      </pc:sldChg>
      <pc:sldChg chg="new del">
        <pc:chgData name="Brian Connolly" userId="3cc0afaf-3fd4-49d4-98eb-f7451fca2ae1" providerId="ADAL" clId="{F68E4B2F-2CF5-4499-B639-55693EEA3029}" dt="2024-02-23T21:46:48.355" v="290" actId="47"/>
        <pc:sldMkLst>
          <pc:docMk/>
          <pc:sldMk cId="2446706149" sldId="301"/>
        </pc:sldMkLst>
      </pc:sldChg>
      <pc:sldChg chg="addSp delSp modSp add mod">
        <pc:chgData name="Brian Connolly" userId="3cc0afaf-3fd4-49d4-98eb-f7451fca2ae1" providerId="ADAL" clId="{F68E4B2F-2CF5-4499-B639-55693EEA3029}" dt="2024-02-23T22:07:11.434" v="410" actId="20577"/>
        <pc:sldMkLst>
          <pc:docMk/>
          <pc:sldMk cId="2543498636" sldId="302"/>
        </pc:sldMkLst>
      </pc:sldChg>
      <pc:sldChg chg="addSp delSp modSp add mod">
        <pc:chgData name="Brian Connolly" userId="3cc0afaf-3fd4-49d4-98eb-f7451fca2ae1" providerId="ADAL" clId="{F68E4B2F-2CF5-4499-B639-55693EEA3029}" dt="2024-02-23T22:06:20.436" v="401" actId="20577"/>
        <pc:sldMkLst>
          <pc:docMk/>
          <pc:sldMk cId="3680886158" sldId="303"/>
        </pc:sldMkLst>
      </pc:sldChg>
      <pc:sldChg chg="addSp delSp modSp add mod">
        <pc:chgData name="Brian Connolly" userId="3cc0afaf-3fd4-49d4-98eb-f7451fca2ae1" providerId="ADAL" clId="{F68E4B2F-2CF5-4499-B639-55693EEA3029}" dt="2024-02-23T22:06:16.471" v="399" actId="6549"/>
        <pc:sldMkLst>
          <pc:docMk/>
          <pc:sldMk cId="1528400488" sldId="304"/>
        </pc:sldMkLst>
      </pc:sldChg>
      <pc:sldChg chg="addSp delSp modSp add mod">
        <pc:chgData name="Brian Connolly" userId="3cc0afaf-3fd4-49d4-98eb-f7451fca2ae1" providerId="ADAL" clId="{F68E4B2F-2CF5-4499-B639-55693EEA3029}" dt="2024-02-23T22:06:12.187" v="396" actId="20577"/>
        <pc:sldMkLst>
          <pc:docMk/>
          <pc:sldMk cId="1999276067" sldId="305"/>
        </pc:sldMkLst>
      </pc:sldChg>
      <pc:sldChg chg="addSp delSp modSp add mod">
        <pc:chgData name="Brian Connolly" userId="3cc0afaf-3fd4-49d4-98eb-f7451fca2ae1" providerId="ADAL" clId="{F68E4B2F-2CF5-4499-B639-55693EEA3029}" dt="2024-02-23T22:06:08.411" v="393" actId="6549"/>
        <pc:sldMkLst>
          <pc:docMk/>
          <pc:sldMk cId="960031486" sldId="306"/>
        </pc:sldMkLst>
      </pc:sldChg>
      <pc:sldChg chg="addSp delSp modSp add mod">
        <pc:chgData name="Brian Connolly" userId="3cc0afaf-3fd4-49d4-98eb-f7451fca2ae1" providerId="ADAL" clId="{F68E4B2F-2CF5-4499-B639-55693EEA3029}" dt="2024-02-23T22:06:04.290" v="390" actId="6549"/>
        <pc:sldMkLst>
          <pc:docMk/>
          <pc:sldMk cId="1597060084" sldId="307"/>
        </pc:sldMkLst>
      </pc:sldChg>
      <pc:sldChg chg="addSp delSp modSp add mod">
        <pc:chgData name="Brian Connolly" userId="3cc0afaf-3fd4-49d4-98eb-f7451fca2ae1" providerId="ADAL" clId="{F68E4B2F-2CF5-4499-B639-55693EEA3029}" dt="2024-02-23T22:06:01.147" v="387" actId="6549"/>
        <pc:sldMkLst>
          <pc:docMk/>
          <pc:sldMk cId="702586519" sldId="308"/>
        </pc:sldMkLst>
      </pc:sldChg>
      <pc:sldChg chg="addSp delSp modSp add mod">
        <pc:chgData name="Brian Connolly" userId="3cc0afaf-3fd4-49d4-98eb-f7451fca2ae1" providerId="ADAL" clId="{F68E4B2F-2CF5-4499-B639-55693EEA3029}" dt="2024-02-23T22:05:57.750" v="384" actId="6549"/>
        <pc:sldMkLst>
          <pc:docMk/>
          <pc:sldMk cId="563609317" sldId="309"/>
        </pc:sldMkLst>
      </pc:sldChg>
      <pc:sldChg chg="addSp delSp modSp add mod">
        <pc:chgData name="Brian Connolly" userId="3cc0afaf-3fd4-49d4-98eb-f7451fca2ae1" providerId="ADAL" clId="{F68E4B2F-2CF5-4499-B639-55693EEA3029}" dt="2024-02-23T22:05:53.281" v="381" actId="6549"/>
        <pc:sldMkLst>
          <pc:docMk/>
          <pc:sldMk cId="3412708331" sldId="310"/>
        </pc:sldMkLst>
      </pc:sldChg>
      <pc:sldChg chg="addSp delSp modSp add mod">
        <pc:chgData name="Brian Connolly" userId="3cc0afaf-3fd4-49d4-98eb-f7451fca2ae1" providerId="ADAL" clId="{F68E4B2F-2CF5-4499-B639-55693EEA3029}" dt="2024-02-23T22:05:50.003" v="378" actId="6549"/>
        <pc:sldMkLst>
          <pc:docMk/>
          <pc:sldMk cId="3242785802" sldId="311"/>
        </pc:sldMkLst>
      </pc:sldChg>
      <pc:sldChg chg="addSp delSp modSp add mod">
        <pc:chgData name="Brian Connolly" userId="3cc0afaf-3fd4-49d4-98eb-f7451fca2ae1" providerId="ADAL" clId="{F68E4B2F-2CF5-4499-B639-55693EEA3029}" dt="2024-02-23T22:05:46.908" v="375" actId="20577"/>
        <pc:sldMkLst>
          <pc:docMk/>
          <pc:sldMk cId="4046426131" sldId="312"/>
        </pc:sldMkLst>
      </pc:sldChg>
      <pc:sldChg chg="addSp delSp modSp add mod">
        <pc:chgData name="Brian Connolly" userId="3cc0afaf-3fd4-49d4-98eb-f7451fca2ae1" providerId="ADAL" clId="{F68E4B2F-2CF5-4499-B639-55693EEA3029}" dt="2024-02-23T22:10:00.597" v="416"/>
        <pc:sldMkLst>
          <pc:docMk/>
          <pc:sldMk cId="1940077159" sldId="313"/>
        </pc:sldMkLst>
      </pc:sldChg>
      <pc:sldChg chg="addSp delSp modSp add mod">
        <pc:chgData name="Brian Connolly" userId="3cc0afaf-3fd4-49d4-98eb-f7451fca2ae1" providerId="ADAL" clId="{F68E4B2F-2CF5-4499-B639-55693EEA3029}" dt="2024-02-23T22:05:41.091" v="372" actId="20577"/>
        <pc:sldMkLst>
          <pc:docMk/>
          <pc:sldMk cId="2450639202" sldId="314"/>
        </pc:sldMkLst>
      </pc:sldChg>
    </pc:docChg>
  </pc:docChgLst>
  <pc:docChgLst>
    <pc:chgData name="Terbish Tsendsuren" userId="S::tsendsuren@un.org::01ac52e2-acaa-4e6f-bbf6-c264e303a0e6" providerId="AD" clId="Web-{DB55003E-CEA5-2A0D-4B19-732E452DFEA3}"/>
    <pc:docChg chg="modSld">
      <pc:chgData name="Terbish Tsendsuren" userId="S::tsendsuren@un.org::01ac52e2-acaa-4e6f-bbf6-c264e303a0e6" providerId="AD" clId="Web-{DB55003E-CEA5-2A0D-4B19-732E452DFEA3}" dt="2024-08-13T21:24:47.285" v="680" actId="1076"/>
      <pc:docMkLst>
        <pc:docMk/>
      </pc:docMkLst>
      <pc:sldChg chg="modSp">
        <pc:chgData name="Terbish Tsendsuren" userId="S::tsendsuren@un.org::01ac52e2-acaa-4e6f-bbf6-c264e303a0e6" providerId="AD" clId="Web-{DB55003E-CEA5-2A0D-4B19-732E452DFEA3}" dt="2024-08-13T19:59:06.062" v="5"/>
        <pc:sldMkLst>
          <pc:docMk/>
          <pc:sldMk cId="3900127704" sldId="263"/>
        </pc:sldMkLst>
      </pc:sldChg>
      <pc:sldChg chg="modSp">
        <pc:chgData name="Terbish Tsendsuren" userId="S::tsendsuren@un.org::01ac52e2-acaa-4e6f-bbf6-c264e303a0e6" providerId="AD" clId="Web-{DB55003E-CEA5-2A0D-4B19-732E452DFEA3}" dt="2024-08-13T20:04:45.336" v="20" actId="20577"/>
        <pc:sldMkLst>
          <pc:docMk/>
          <pc:sldMk cId="704790354" sldId="264"/>
        </pc:sldMkLst>
      </pc:sldChg>
      <pc:sldChg chg="modSp">
        <pc:chgData name="Terbish Tsendsuren" userId="S::tsendsuren@un.org::01ac52e2-acaa-4e6f-bbf6-c264e303a0e6" providerId="AD" clId="Web-{DB55003E-CEA5-2A0D-4B19-732E452DFEA3}" dt="2024-08-13T20:09:54.203" v="123" actId="20577"/>
        <pc:sldMkLst>
          <pc:docMk/>
          <pc:sldMk cId="378296299" sldId="265"/>
        </pc:sldMkLst>
      </pc:sldChg>
      <pc:sldChg chg="modSp">
        <pc:chgData name="Terbish Tsendsuren" userId="S::tsendsuren@un.org::01ac52e2-acaa-4e6f-bbf6-c264e303a0e6" providerId="AD" clId="Web-{DB55003E-CEA5-2A0D-4B19-732E452DFEA3}" dt="2024-08-13T20:13:43.320" v="259"/>
        <pc:sldMkLst>
          <pc:docMk/>
          <pc:sldMk cId="2274367757" sldId="266"/>
        </pc:sldMkLst>
      </pc:sldChg>
      <pc:sldChg chg="modSp">
        <pc:chgData name="Terbish Tsendsuren" userId="S::tsendsuren@un.org::01ac52e2-acaa-4e6f-bbf6-c264e303a0e6" providerId="AD" clId="Web-{DB55003E-CEA5-2A0D-4B19-732E452DFEA3}" dt="2024-08-13T20:19:16.535" v="279" actId="20577"/>
        <pc:sldMkLst>
          <pc:docMk/>
          <pc:sldMk cId="437794307" sldId="268"/>
        </pc:sldMkLst>
      </pc:sldChg>
      <pc:sldChg chg="modSp">
        <pc:chgData name="Terbish Tsendsuren" userId="S::tsendsuren@un.org::01ac52e2-acaa-4e6f-bbf6-c264e303a0e6" providerId="AD" clId="Web-{DB55003E-CEA5-2A0D-4B19-732E452DFEA3}" dt="2024-08-13T20:22:06.071" v="286" actId="20577"/>
        <pc:sldMkLst>
          <pc:docMk/>
          <pc:sldMk cId="3211960776" sldId="271"/>
        </pc:sldMkLst>
      </pc:sldChg>
      <pc:sldChg chg="modSp">
        <pc:chgData name="Terbish Tsendsuren" userId="S::tsendsuren@un.org::01ac52e2-acaa-4e6f-bbf6-c264e303a0e6" providerId="AD" clId="Web-{DB55003E-CEA5-2A0D-4B19-732E452DFEA3}" dt="2024-08-13T20:27:52.610" v="306"/>
        <pc:sldMkLst>
          <pc:docMk/>
          <pc:sldMk cId="89277489" sldId="273"/>
        </pc:sldMkLst>
      </pc:sldChg>
      <pc:sldChg chg="modSp">
        <pc:chgData name="Terbish Tsendsuren" userId="S::tsendsuren@un.org::01ac52e2-acaa-4e6f-bbf6-c264e303a0e6" providerId="AD" clId="Web-{DB55003E-CEA5-2A0D-4B19-732E452DFEA3}" dt="2024-08-13T20:30:48.380" v="316" actId="20577"/>
        <pc:sldMkLst>
          <pc:docMk/>
          <pc:sldMk cId="31441923" sldId="274"/>
        </pc:sldMkLst>
      </pc:sldChg>
      <pc:sldChg chg="modSp">
        <pc:chgData name="Terbish Tsendsuren" userId="S::tsendsuren@un.org::01ac52e2-acaa-4e6f-bbf6-c264e303a0e6" providerId="AD" clId="Web-{DB55003E-CEA5-2A0D-4B19-732E452DFEA3}" dt="2024-08-13T20:52:10.208" v="332" actId="20577"/>
        <pc:sldMkLst>
          <pc:docMk/>
          <pc:sldMk cId="1277190235" sldId="277"/>
        </pc:sldMkLst>
      </pc:sldChg>
      <pc:sldChg chg="modSp">
        <pc:chgData name="Terbish Tsendsuren" userId="S::tsendsuren@un.org::01ac52e2-acaa-4e6f-bbf6-c264e303a0e6" providerId="AD" clId="Web-{DB55003E-CEA5-2A0D-4B19-732E452DFEA3}" dt="2024-08-13T20:57:44.078" v="448" actId="20577"/>
        <pc:sldMkLst>
          <pc:docMk/>
          <pc:sldMk cId="3108624633" sldId="279"/>
        </pc:sldMkLst>
      </pc:sldChg>
      <pc:sldChg chg="modSp">
        <pc:chgData name="Terbish Tsendsuren" userId="S::tsendsuren@un.org::01ac52e2-acaa-4e6f-bbf6-c264e303a0e6" providerId="AD" clId="Web-{DB55003E-CEA5-2A0D-4B19-732E452DFEA3}" dt="2024-08-13T21:03:34.433" v="497" actId="20577"/>
        <pc:sldMkLst>
          <pc:docMk/>
          <pc:sldMk cId="2639156514" sldId="280"/>
        </pc:sldMkLst>
      </pc:sldChg>
      <pc:sldChg chg="modSp">
        <pc:chgData name="Terbish Tsendsuren" userId="S::tsendsuren@un.org::01ac52e2-acaa-4e6f-bbf6-c264e303a0e6" providerId="AD" clId="Web-{DB55003E-CEA5-2A0D-4B19-732E452DFEA3}" dt="2024-08-13T21:08:38.958" v="540" actId="20577"/>
        <pc:sldMkLst>
          <pc:docMk/>
          <pc:sldMk cId="1952084582" sldId="281"/>
        </pc:sldMkLst>
      </pc:sldChg>
      <pc:sldChg chg="modSp">
        <pc:chgData name="Terbish Tsendsuren" userId="S::tsendsuren@un.org::01ac52e2-acaa-4e6f-bbf6-c264e303a0e6" providerId="AD" clId="Web-{DB55003E-CEA5-2A0D-4B19-732E452DFEA3}" dt="2024-08-13T21:24:47.285" v="680" actId="1076"/>
        <pc:sldMkLst>
          <pc:docMk/>
          <pc:sldMk cId="2114950177" sldId="284"/>
        </pc:sldMkLst>
      </pc:sldChg>
      <pc:sldChg chg="modSp">
        <pc:chgData name="Terbish Tsendsuren" userId="S::tsendsuren@un.org::01ac52e2-acaa-4e6f-bbf6-c264e303a0e6" providerId="AD" clId="Web-{DB55003E-CEA5-2A0D-4B19-732E452DFEA3}" dt="2024-08-13T20:01:04.362" v="7"/>
        <pc:sldMkLst>
          <pc:docMk/>
          <pc:sldMk cId="385211021" sldId="316"/>
        </pc:sldMkLst>
      </pc:sldChg>
      <pc:sldChg chg="modSp">
        <pc:chgData name="Terbish Tsendsuren" userId="S::tsendsuren@un.org::01ac52e2-acaa-4e6f-bbf6-c264e303a0e6" providerId="AD" clId="Web-{DB55003E-CEA5-2A0D-4B19-732E452DFEA3}" dt="2024-08-13T20:30:57.287" v="318" actId="1076"/>
        <pc:sldMkLst>
          <pc:docMk/>
          <pc:sldMk cId="484216550" sldId="317"/>
        </pc:sldMkLst>
      </pc:sldChg>
      <pc:sldChg chg="modSp">
        <pc:chgData name="Terbish Tsendsuren" userId="S::tsendsuren@un.org::01ac52e2-acaa-4e6f-bbf6-c264e303a0e6" providerId="AD" clId="Web-{DB55003E-CEA5-2A0D-4B19-732E452DFEA3}" dt="2024-08-13T21:17:48.100" v="633" actId="20577"/>
        <pc:sldMkLst>
          <pc:docMk/>
          <pc:sldMk cId="4065687263" sldId="318"/>
        </pc:sldMkLst>
      </pc:sldChg>
      <pc:sldChg chg="modSp">
        <pc:chgData name="Terbish Tsendsuren" userId="S::tsendsuren@un.org::01ac52e2-acaa-4e6f-bbf6-c264e303a0e6" providerId="AD" clId="Web-{DB55003E-CEA5-2A0D-4B19-732E452DFEA3}" dt="2024-08-13T21:12:33.840" v="610" actId="20577"/>
        <pc:sldMkLst>
          <pc:docMk/>
          <pc:sldMk cId="1459936791" sldId="319"/>
        </pc:sldMkLst>
      </pc:sldChg>
      <pc:sldChg chg="modSp">
        <pc:chgData name="Terbish Tsendsuren" userId="S::tsendsuren@un.org::01ac52e2-acaa-4e6f-bbf6-c264e303a0e6" providerId="AD" clId="Web-{DB55003E-CEA5-2A0D-4B19-732E452DFEA3}" dt="2024-08-13T21:19:04.134" v="634" actId="20577"/>
        <pc:sldMkLst>
          <pc:docMk/>
          <pc:sldMk cId="3513291504" sldId="320"/>
        </pc:sldMkLst>
      </pc:sldChg>
      <pc:sldChg chg="modSp">
        <pc:chgData name="Terbish Tsendsuren" userId="S::tsendsuren@un.org::01ac52e2-acaa-4e6f-bbf6-c264e303a0e6" providerId="AD" clId="Web-{DB55003E-CEA5-2A0D-4B19-732E452DFEA3}" dt="2024-08-13T21:19:18.228" v="636" actId="1076"/>
        <pc:sldMkLst>
          <pc:docMk/>
          <pc:sldMk cId="3033002212" sldId="321"/>
        </pc:sldMkLst>
      </pc:sldChg>
      <pc:sldChg chg="modSp">
        <pc:chgData name="Terbish Tsendsuren" userId="S::tsendsuren@un.org::01ac52e2-acaa-4e6f-bbf6-c264e303a0e6" providerId="AD" clId="Web-{DB55003E-CEA5-2A0D-4B19-732E452DFEA3}" dt="2024-08-13T21:23:45.799" v="674" actId="20577"/>
        <pc:sldMkLst>
          <pc:docMk/>
          <pc:sldMk cId="758661578" sldId="322"/>
        </pc:sldMkLst>
      </pc:sldChg>
    </pc:docChg>
  </pc:docChgLst>
  <pc:docChgLst>
    <pc:chgData name="Brian Connolly" userId="3cc0afaf-3fd4-49d4-98eb-f7451fca2ae1" providerId="ADAL" clId="{1FF45C51-313F-425B-B3D4-FF6A17CD2BEF}"/>
    <pc:docChg chg="custSel addSld modSld">
      <pc:chgData name="Brian Connolly" userId="3cc0afaf-3fd4-49d4-98eb-f7451fca2ae1" providerId="ADAL" clId="{1FF45C51-313F-425B-B3D4-FF6A17CD2BEF}" dt="2024-08-30T17:59:11.034" v="31" actId="1076"/>
      <pc:docMkLst>
        <pc:docMk/>
      </pc:docMkLst>
      <pc:sldChg chg="modSp mod">
        <pc:chgData name="Brian Connolly" userId="3cc0afaf-3fd4-49d4-98eb-f7451fca2ae1" providerId="ADAL" clId="{1FF45C51-313F-425B-B3D4-FF6A17CD2BEF}" dt="2024-08-30T16:02:46.373" v="0" actId="122"/>
        <pc:sldMkLst>
          <pc:docMk/>
          <pc:sldMk cId="2274367757" sldId="266"/>
        </pc:sldMkLst>
      </pc:sldChg>
      <pc:sldChg chg="addSp delSp modSp add mod modAnim">
        <pc:chgData name="Brian Connolly" userId="3cc0afaf-3fd4-49d4-98eb-f7451fca2ae1" providerId="ADAL" clId="{1FF45C51-313F-425B-B3D4-FF6A17CD2BEF}" dt="2024-08-30T17:59:11.034" v="31" actId="1076"/>
        <pc:sldMkLst>
          <pc:docMk/>
          <pc:sldMk cId="1276414060" sldId="324"/>
        </pc:sldMkLst>
      </pc:sldChg>
    </pc:docChg>
  </pc:docChgLst>
  <pc:docChgLst>
    <pc:chgData name="gemma@ruffino.co.uk" userId="S::urn:spo:guest#gemma@ruffino.co.uk::" providerId="AD" clId="Web-{B3E30340-9649-5967-2ABE-3DE26A4FC9F4}"/>
    <pc:docChg chg="modSld">
      <pc:chgData name="gemma@ruffino.co.uk" userId="S::urn:spo:guest#gemma@ruffino.co.uk::" providerId="AD" clId="Web-{B3E30340-9649-5967-2ABE-3DE26A4FC9F4}" dt="2024-12-11T11:54:06.952" v="140" actId="20577"/>
      <pc:docMkLst>
        <pc:docMk/>
      </pc:docMkLst>
      <pc:sldChg chg="modSp">
        <pc:chgData name="gemma@ruffino.co.uk" userId="S::urn:spo:guest#gemma@ruffino.co.uk::" providerId="AD" clId="Web-{B3E30340-9649-5967-2ABE-3DE26A4FC9F4}" dt="2024-12-11T11:47:34.406" v="11"/>
        <pc:sldMkLst>
          <pc:docMk/>
          <pc:sldMk cId="3900127704" sldId="263"/>
        </pc:sldMkLst>
      </pc:sldChg>
      <pc:sldChg chg="modSp">
        <pc:chgData name="gemma@ruffino.co.uk" userId="S::urn:spo:guest#gemma@ruffino.co.uk::" providerId="AD" clId="Web-{B3E30340-9649-5967-2ABE-3DE26A4FC9F4}" dt="2024-12-11T11:49:47.348" v="77" actId="20577"/>
        <pc:sldMkLst>
          <pc:docMk/>
          <pc:sldMk cId="437794307" sldId="268"/>
        </pc:sldMkLst>
      </pc:sldChg>
      <pc:sldChg chg="modSp">
        <pc:chgData name="gemma@ruffino.co.uk" userId="S::urn:spo:guest#gemma@ruffino.co.uk::" providerId="AD" clId="Web-{B3E30340-9649-5967-2ABE-3DE26A4FC9F4}" dt="2024-12-11T11:49:55.145" v="78" actId="20577"/>
        <pc:sldMkLst>
          <pc:docMk/>
          <pc:sldMk cId="2174805935" sldId="269"/>
        </pc:sldMkLst>
      </pc:sldChg>
      <pc:sldChg chg="modSp">
        <pc:chgData name="gemma@ruffino.co.uk" userId="S::urn:spo:guest#gemma@ruffino.co.uk::" providerId="AD" clId="Web-{B3E30340-9649-5967-2ABE-3DE26A4FC9F4}" dt="2024-12-11T11:50:13.740" v="81" actId="20577"/>
        <pc:sldMkLst>
          <pc:docMk/>
          <pc:sldMk cId="3211960776" sldId="271"/>
        </pc:sldMkLst>
      </pc:sldChg>
      <pc:sldChg chg="modSp">
        <pc:chgData name="gemma@ruffino.co.uk" userId="S::urn:spo:guest#gemma@ruffino.co.uk::" providerId="AD" clId="Web-{B3E30340-9649-5967-2ABE-3DE26A4FC9F4}" dt="2024-12-11T11:30:23.288" v="5" actId="20577"/>
        <pc:sldMkLst>
          <pc:docMk/>
          <pc:sldMk cId="89277489" sldId="273"/>
        </pc:sldMkLst>
      </pc:sldChg>
      <pc:sldChg chg="modSp">
        <pc:chgData name="gemma@ruffino.co.uk" userId="S::urn:spo:guest#gemma@ruffino.co.uk::" providerId="AD" clId="Web-{B3E30340-9649-5967-2ABE-3DE26A4FC9F4}" dt="2024-12-11T11:50:39.006" v="87" actId="20577"/>
        <pc:sldMkLst>
          <pc:docMk/>
          <pc:sldMk cId="31441923" sldId="274"/>
        </pc:sldMkLst>
      </pc:sldChg>
      <pc:sldChg chg="modSp">
        <pc:chgData name="gemma@ruffino.co.uk" userId="S::urn:spo:guest#gemma@ruffino.co.uk::" providerId="AD" clId="Web-{B3E30340-9649-5967-2ABE-3DE26A4FC9F4}" dt="2024-12-11T11:52:05.635" v="104" actId="20577"/>
        <pc:sldMkLst>
          <pc:docMk/>
          <pc:sldMk cId="3108624633" sldId="279"/>
        </pc:sldMkLst>
      </pc:sldChg>
      <pc:sldChg chg="modSp">
        <pc:chgData name="gemma@ruffino.co.uk" userId="S::urn:spo:guest#gemma@ruffino.co.uk::" providerId="AD" clId="Web-{B3E30340-9649-5967-2ABE-3DE26A4FC9F4}" dt="2024-12-11T11:52:26.042" v="112" actId="20577"/>
        <pc:sldMkLst>
          <pc:docMk/>
          <pc:sldMk cId="2639156514" sldId="280"/>
        </pc:sldMkLst>
      </pc:sldChg>
      <pc:sldChg chg="modSp">
        <pc:chgData name="gemma@ruffino.co.uk" userId="S::urn:spo:guest#gemma@ruffino.co.uk::" providerId="AD" clId="Web-{B3E30340-9649-5967-2ABE-3DE26A4FC9F4}" dt="2024-12-11T11:52:30.151" v="113" actId="20577"/>
        <pc:sldMkLst>
          <pc:docMk/>
          <pc:sldMk cId="1952084582" sldId="281"/>
        </pc:sldMkLst>
      </pc:sldChg>
      <pc:sldChg chg="modSp">
        <pc:chgData name="gemma@ruffino.co.uk" userId="S::urn:spo:guest#gemma@ruffino.co.uk::" providerId="AD" clId="Web-{B3E30340-9649-5967-2ABE-3DE26A4FC9F4}" dt="2024-12-11T11:49:11.456" v="73"/>
        <pc:sldMkLst>
          <pc:docMk/>
          <pc:sldMk cId="385211021" sldId="316"/>
        </pc:sldMkLst>
      </pc:sldChg>
      <pc:sldChg chg="modSp">
        <pc:chgData name="gemma@ruffino.co.uk" userId="S::urn:spo:guest#gemma@ruffino.co.uk::" providerId="AD" clId="Web-{B3E30340-9649-5967-2ABE-3DE26A4FC9F4}" dt="2024-12-11T11:50:52.523" v="88" actId="20577"/>
        <pc:sldMkLst>
          <pc:docMk/>
          <pc:sldMk cId="484216550" sldId="317"/>
        </pc:sldMkLst>
      </pc:sldChg>
      <pc:sldChg chg="modSp">
        <pc:chgData name="gemma@ruffino.co.uk" userId="S::urn:spo:guest#gemma@ruffino.co.uk::" providerId="AD" clId="Web-{B3E30340-9649-5967-2ABE-3DE26A4FC9F4}" dt="2024-12-11T11:52:54.246" v="120" actId="20577"/>
        <pc:sldMkLst>
          <pc:docMk/>
          <pc:sldMk cId="1459936791" sldId="319"/>
        </pc:sldMkLst>
      </pc:sldChg>
      <pc:sldChg chg="modSp">
        <pc:chgData name="gemma@ruffino.co.uk" userId="S::urn:spo:guest#gemma@ruffino.co.uk::" providerId="AD" clId="Web-{B3E30340-9649-5967-2ABE-3DE26A4FC9F4}" dt="2024-12-11T11:53:57.748" v="137" actId="20577"/>
        <pc:sldMkLst>
          <pc:docMk/>
          <pc:sldMk cId="3033002212" sldId="321"/>
        </pc:sldMkLst>
      </pc:sldChg>
      <pc:sldChg chg="modSp">
        <pc:chgData name="gemma@ruffino.co.uk" userId="S::urn:spo:guest#gemma@ruffino.co.uk::" providerId="AD" clId="Web-{B3E30340-9649-5967-2ABE-3DE26A4FC9F4}" dt="2024-12-11T11:54:06.952" v="140" actId="20577"/>
        <pc:sldMkLst>
          <pc:docMk/>
          <pc:sldMk cId="758661578" sldId="322"/>
        </pc:sldMkLst>
      </pc:sldChg>
      <pc:sldChg chg="modSp">
        <pc:chgData name="gemma@ruffino.co.uk" userId="S::urn:spo:guest#gemma@ruffino.co.uk::" providerId="AD" clId="Web-{B3E30340-9649-5967-2ABE-3DE26A4FC9F4}" dt="2024-12-11T11:52:58.996" v="121" actId="20577"/>
        <pc:sldMkLst>
          <pc:docMk/>
          <pc:sldMk cId="3357339738" sldId="323"/>
        </pc:sldMkLst>
      </pc:sldChg>
      <pc:sldChg chg="modSp">
        <pc:chgData name="gemma@ruffino.co.uk" userId="S::urn:spo:guest#gemma@ruffino.co.uk::" providerId="AD" clId="Web-{B3E30340-9649-5967-2ABE-3DE26A4FC9F4}" dt="2024-12-11T11:49:28.222" v="75"/>
        <pc:sldMkLst>
          <pc:docMk/>
          <pc:sldMk cId="3243310298" sldId="326"/>
        </pc:sldMkLst>
      </pc:sldChg>
    </pc:docChg>
  </pc:docChgLst>
  <pc:docChgLst>
    <pc:chgData name="Brian Connolly" userId="3cc0afaf-3fd4-49d4-98eb-f7451fca2ae1" providerId="ADAL" clId="{537BF5B3-A851-4C69-BC6A-5F263146DC53}"/>
    <pc:docChg chg="undo redo custSel addSld delSld modSld modMainMaster">
      <pc:chgData name="Brian Connolly" userId="3cc0afaf-3fd4-49d4-98eb-f7451fca2ae1" providerId="ADAL" clId="{537BF5B3-A851-4C69-BC6A-5F263146DC53}" dt="2024-10-03T13:32:34.932" v="864" actId="6549"/>
      <pc:docMkLst>
        <pc:docMk/>
      </pc:docMkLst>
      <pc:sldChg chg="modSp mod">
        <pc:chgData name="Brian Connolly" userId="3cc0afaf-3fd4-49d4-98eb-f7451fca2ae1" providerId="ADAL" clId="{537BF5B3-A851-4C69-BC6A-5F263146DC53}" dt="2024-10-03T07:26:04.904" v="329"/>
        <pc:sldMkLst>
          <pc:docMk/>
          <pc:sldMk cId="704790354" sldId="264"/>
        </pc:sldMkLst>
      </pc:sldChg>
      <pc:sldChg chg="modSp mod">
        <pc:chgData name="Brian Connolly" userId="3cc0afaf-3fd4-49d4-98eb-f7451fca2ae1" providerId="ADAL" clId="{537BF5B3-A851-4C69-BC6A-5F263146DC53}" dt="2024-09-30T13:09:30.407" v="49" actId="14734"/>
        <pc:sldMkLst>
          <pc:docMk/>
          <pc:sldMk cId="2274367757" sldId="266"/>
        </pc:sldMkLst>
      </pc:sldChg>
      <pc:sldChg chg="modSp">
        <pc:chgData name="Brian Connolly" userId="3cc0afaf-3fd4-49d4-98eb-f7451fca2ae1" providerId="ADAL" clId="{537BF5B3-A851-4C69-BC6A-5F263146DC53}" dt="2024-10-03T07:27:02.666" v="345" actId="1036"/>
        <pc:sldMkLst>
          <pc:docMk/>
          <pc:sldMk cId="437794307" sldId="268"/>
        </pc:sldMkLst>
      </pc:sldChg>
      <pc:sldChg chg="modSp mod">
        <pc:chgData name="Brian Connolly" userId="3cc0afaf-3fd4-49d4-98eb-f7451fca2ae1" providerId="ADAL" clId="{537BF5B3-A851-4C69-BC6A-5F263146DC53}" dt="2024-10-03T07:58:11.693" v="450" actId="1076"/>
        <pc:sldMkLst>
          <pc:docMk/>
          <pc:sldMk cId="2174805935" sldId="269"/>
        </pc:sldMkLst>
      </pc:sldChg>
      <pc:sldChg chg="modSp mod">
        <pc:chgData name="Brian Connolly" userId="3cc0afaf-3fd4-49d4-98eb-f7451fca2ae1" providerId="ADAL" clId="{537BF5B3-A851-4C69-BC6A-5F263146DC53}" dt="2024-10-03T07:59:00.190" v="482" actId="20577"/>
        <pc:sldMkLst>
          <pc:docMk/>
          <pc:sldMk cId="3820832187" sldId="270"/>
        </pc:sldMkLst>
      </pc:sldChg>
      <pc:sldChg chg="modSp">
        <pc:chgData name="Brian Connolly" userId="3cc0afaf-3fd4-49d4-98eb-f7451fca2ae1" providerId="ADAL" clId="{537BF5B3-A851-4C69-BC6A-5F263146DC53}" dt="2024-10-03T07:58:43.615" v="452" actId="1076"/>
        <pc:sldMkLst>
          <pc:docMk/>
          <pc:sldMk cId="3211960776" sldId="271"/>
        </pc:sldMkLst>
      </pc:sldChg>
      <pc:sldChg chg="modSp mod">
        <pc:chgData name="Brian Connolly" userId="3cc0afaf-3fd4-49d4-98eb-f7451fca2ae1" providerId="ADAL" clId="{537BF5B3-A851-4C69-BC6A-5F263146DC53}" dt="2024-10-03T08:13:03.195" v="561" actId="1035"/>
        <pc:sldMkLst>
          <pc:docMk/>
          <pc:sldMk cId="89277489" sldId="273"/>
        </pc:sldMkLst>
      </pc:sldChg>
      <pc:sldChg chg="modSp">
        <pc:chgData name="Brian Connolly" userId="3cc0afaf-3fd4-49d4-98eb-f7451fca2ae1" providerId="ADAL" clId="{537BF5B3-A851-4C69-BC6A-5F263146DC53}" dt="2024-10-03T08:14:49.268" v="623" actId="1036"/>
        <pc:sldMkLst>
          <pc:docMk/>
          <pc:sldMk cId="1277190235" sldId="277"/>
        </pc:sldMkLst>
      </pc:sldChg>
      <pc:sldChg chg="modSp mod">
        <pc:chgData name="Brian Connolly" userId="3cc0afaf-3fd4-49d4-98eb-f7451fca2ae1" providerId="ADAL" clId="{537BF5B3-A851-4C69-BC6A-5F263146DC53}" dt="2024-10-03T08:15:01.148" v="633"/>
        <pc:sldMkLst>
          <pc:docMk/>
          <pc:sldMk cId="3108624633" sldId="279"/>
        </pc:sldMkLst>
      </pc:sldChg>
      <pc:sldChg chg="modSp mod">
        <pc:chgData name="Brian Connolly" userId="3cc0afaf-3fd4-49d4-98eb-f7451fca2ae1" providerId="ADAL" clId="{537BF5B3-A851-4C69-BC6A-5F263146DC53}" dt="2024-10-03T08:15:17.046" v="653"/>
        <pc:sldMkLst>
          <pc:docMk/>
          <pc:sldMk cId="2639156514" sldId="280"/>
        </pc:sldMkLst>
      </pc:sldChg>
      <pc:sldChg chg="modSp mod">
        <pc:chgData name="Brian Connolly" userId="3cc0afaf-3fd4-49d4-98eb-f7451fca2ae1" providerId="ADAL" clId="{537BF5B3-A851-4C69-BC6A-5F263146DC53}" dt="2024-10-03T08:16:03.990" v="663" actId="12"/>
        <pc:sldMkLst>
          <pc:docMk/>
          <pc:sldMk cId="1952084582" sldId="281"/>
        </pc:sldMkLst>
      </pc:sldChg>
      <pc:sldChg chg="modSp mod">
        <pc:chgData name="Brian Connolly" userId="3cc0afaf-3fd4-49d4-98eb-f7451fca2ae1" providerId="ADAL" clId="{537BF5B3-A851-4C69-BC6A-5F263146DC53}" dt="2024-10-03T08:14:28.802" v="610" actId="2085"/>
        <pc:sldMkLst>
          <pc:docMk/>
          <pc:sldMk cId="484216550" sldId="317"/>
        </pc:sldMkLst>
      </pc:sldChg>
      <pc:sldChg chg="modSp mod">
        <pc:chgData name="Brian Connolly" userId="3cc0afaf-3fd4-49d4-98eb-f7451fca2ae1" providerId="ADAL" clId="{537BF5B3-A851-4C69-BC6A-5F263146DC53}" dt="2024-10-03T08:18:08.502" v="685" actId="12"/>
        <pc:sldMkLst>
          <pc:docMk/>
          <pc:sldMk cId="4065687263" sldId="318"/>
        </pc:sldMkLst>
      </pc:sldChg>
      <pc:sldChg chg="modSp mod">
        <pc:chgData name="Brian Connolly" userId="3cc0afaf-3fd4-49d4-98eb-f7451fca2ae1" providerId="ADAL" clId="{537BF5B3-A851-4C69-BC6A-5F263146DC53}" dt="2024-10-03T08:19:20.861" v="702" actId="948"/>
        <pc:sldMkLst>
          <pc:docMk/>
          <pc:sldMk cId="1459936791" sldId="319"/>
        </pc:sldMkLst>
      </pc:sldChg>
      <pc:sldChg chg="modSp">
        <pc:chgData name="Brian Connolly" userId="3cc0afaf-3fd4-49d4-98eb-f7451fca2ae1" providerId="ADAL" clId="{537BF5B3-A851-4C69-BC6A-5F263146DC53}" dt="2024-09-30T13:11:55.676" v="68" actId="1076"/>
        <pc:sldMkLst>
          <pc:docMk/>
          <pc:sldMk cId="3513291504" sldId="320"/>
        </pc:sldMkLst>
      </pc:sldChg>
      <pc:sldChg chg="modSp">
        <pc:chgData name="Brian Connolly" userId="3cc0afaf-3fd4-49d4-98eb-f7451fca2ae1" providerId="ADAL" clId="{537BF5B3-A851-4C69-BC6A-5F263146DC53}" dt="2024-09-30T13:11:46.991" v="66"/>
        <pc:sldMkLst>
          <pc:docMk/>
          <pc:sldMk cId="3033002212" sldId="321"/>
        </pc:sldMkLst>
      </pc:sldChg>
      <pc:sldChg chg="modSp mod">
        <pc:chgData name="Brian Connolly" userId="3cc0afaf-3fd4-49d4-98eb-f7451fca2ae1" providerId="ADAL" clId="{537BF5B3-A851-4C69-BC6A-5F263146DC53}" dt="2024-10-03T08:16:29.594" v="666" actId="20577"/>
        <pc:sldMkLst>
          <pc:docMk/>
          <pc:sldMk cId="3357339738" sldId="323"/>
        </pc:sldMkLst>
      </pc:sldChg>
      <pc:sldChg chg="modSp mod">
        <pc:chgData name="Brian Connolly" userId="3cc0afaf-3fd4-49d4-98eb-f7451fca2ae1" providerId="ADAL" clId="{537BF5B3-A851-4C69-BC6A-5F263146DC53}" dt="2024-10-03T07:27:35.265" v="351" actId="1076"/>
        <pc:sldMkLst>
          <pc:docMk/>
          <pc:sldMk cId="1276414060" sldId="324"/>
        </pc:sldMkLst>
      </pc:sldChg>
      <pc:sldChg chg="addSp modSp new mod">
        <pc:chgData name="Brian Connolly" userId="3cc0afaf-3fd4-49d4-98eb-f7451fca2ae1" providerId="ADAL" clId="{537BF5B3-A851-4C69-BC6A-5F263146DC53}" dt="2024-09-30T12:28:51.703" v="38" actId="6549"/>
        <pc:sldMkLst>
          <pc:docMk/>
          <pc:sldMk cId="2302249825" sldId="325"/>
        </pc:sldMkLst>
      </pc:sldChg>
      <pc:sldChg chg="addSp modSp new mod">
        <pc:chgData name="Brian Connolly" userId="3cc0afaf-3fd4-49d4-98eb-f7451fca2ae1" providerId="ADAL" clId="{537BF5B3-A851-4C69-BC6A-5F263146DC53}" dt="2024-10-03T13:32:34.932" v="864" actId="6549"/>
        <pc:sldMkLst>
          <pc:docMk/>
          <pc:sldMk cId="3243310298" sldId="326"/>
        </pc:sldMkLst>
      </pc:sldChg>
      <pc:sldChg chg="modSp del mod">
        <pc:chgData name="Brian Connolly" userId="3cc0afaf-3fd4-49d4-98eb-f7451fca2ae1" providerId="ADAL" clId="{537BF5B3-A851-4C69-BC6A-5F263146DC53}" dt="2024-10-03T13:30:41.400" v="712" actId="47"/>
        <pc:sldMkLst>
          <pc:docMk/>
          <pc:sldMk cId="2399830042" sldId="327"/>
        </pc:sldMkLst>
      </pc:sldChg>
      <pc:sldChg chg="modSp mod">
        <pc:chgData name="Brian Connolly" userId="3cc0afaf-3fd4-49d4-98eb-f7451fca2ae1" providerId="ADAL" clId="{537BF5B3-A851-4C69-BC6A-5F263146DC53}" dt="2024-10-03T13:30:26.852" v="711" actId="20577"/>
        <pc:sldMkLst>
          <pc:docMk/>
          <pc:sldMk cId="2972854874" sldId="328"/>
        </pc:sldMkLst>
      </pc:sldChg>
      <pc:sldMasterChg chg="modSp mod">
        <pc:chgData name="Brian Connolly" userId="3cc0afaf-3fd4-49d4-98eb-f7451fca2ae1" providerId="ADAL" clId="{537BF5B3-A851-4C69-BC6A-5F263146DC53}" dt="2024-09-30T12:56:20.037" v="46" actId="403"/>
        <pc:sldMasterMkLst>
          <pc:docMk/>
          <pc:sldMasterMk cId="4131813110" sldId="2147483648"/>
        </pc:sldMasterMkLst>
      </pc:sldMasterChg>
    </pc:docChg>
  </pc:docChgLst>
  <pc:docChgLst>
    <pc:chgData name="Terbish Tsendsuren" userId="S::tsendsuren@un.org::01ac52e2-acaa-4e6f-bbf6-c264e303a0e6" providerId="AD" clId="Web-{A22E81D6-10D9-4282-5668-46203435C35D}"/>
    <pc:docChg chg="mod modSld">
      <pc:chgData name="Terbish Tsendsuren" userId="S::tsendsuren@un.org::01ac52e2-acaa-4e6f-bbf6-c264e303a0e6" providerId="AD" clId="Web-{A22E81D6-10D9-4282-5668-46203435C35D}" dt="2024-05-22T08:18:45.488" v="23" actId="20577"/>
      <pc:docMkLst>
        <pc:docMk/>
      </pc:docMkLst>
      <pc:sldChg chg="modSp">
        <pc:chgData name="Terbish Tsendsuren" userId="S::tsendsuren@un.org::01ac52e2-acaa-4e6f-bbf6-c264e303a0e6" providerId="AD" clId="Web-{A22E81D6-10D9-4282-5668-46203435C35D}" dt="2024-05-22T07:46:00.758" v="9" actId="20577"/>
        <pc:sldMkLst>
          <pc:docMk/>
          <pc:sldMk cId="3900127704" sldId="263"/>
        </pc:sldMkLst>
      </pc:sldChg>
      <pc:sldChg chg="modSp addCm">
        <pc:chgData name="Terbish Tsendsuren" userId="S::tsendsuren@un.org::01ac52e2-acaa-4e6f-bbf6-c264e303a0e6" providerId="AD" clId="Web-{A22E81D6-10D9-4282-5668-46203435C35D}" dt="2024-05-22T08:04:24.728" v="14" actId="20577"/>
        <pc:sldMkLst>
          <pc:docMk/>
          <pc:sldMk cId="3108624633" sldId="279"/>
        </pc:sldMkLst>
        <pc:extLst>
          <p:ext xmlns:p="http://schemas.openxmlformats.org/presentationml/2006/main" uri="{D6D511B9-2390-475A-947B-AFAB55BFBCF1}">
            <pc226:cmChg xmlns:pc226="http://schemas.microsoft.com/office/powerpoint/2022/06/main/command" chg="add">
              <pc226:chgData name="Terbish Tsendsuren" userId="S::tsendsuren@un.org::01ac52e2-acaa-4e6f-bbf6-c264e303a0e6" providerId="AD" clId="Web-{A22E81D6-10D9-4282-5668-46203435C35D}" dt="2024-05-22T08:04:22.712" v="13"/>
              <pc2:cmMkLst xmlns:pc2="http://schemas.microsoft.com/office/powerpoint/2019/9/main/command">
                <pc:docMk/>
                <pc:sldMk cId="3108624633" sldId="279"/>
                <pc2:cmMk id="{EEFA079F-09A5-47D1-A38A-B1617B54178A}"/>
              </pc2:cmMkLst>
            </pc226:cmChg>
          </p:ext>
        </pc:extLst>
      </pc:sldChg>
      <pc:sldChg chg="modSp">
        <pc:chgData name="Terbish Tsendsuren" userId="S::tsendsuren@un.org::01ac52e2-acaa-4e6f-bbf6-c264e303a0e6" providerId="AD" clId="Web-{A22E81D6-10D9-4282-5668-46203435C35D}" dt="2024-05-22T08:18:45.488" v="23" actId="20577"/>
        <pc:sldMkLst>
          <pc:docMk/>
          <pc:sldMk cId="2639156514" sldId="280"/>
        </pc:sldMkLst>
      </pc:sldChg>
    </pc:docChg>
  </pc:docChgLst>
  <pc:docChgLst>
    <pc:chgData name="Brian Connolly" userId="3cc0afaf-3fd4-49d4-98eb-f7451fca2ae1" providerId="ADAL" clId="{6BCA08F3-7E20-473B-9621-580D9A4860AE}"/>
    <pc:docChg chg="undo custSel modSld modMainMaster">
      <pc:chgData name="Brian Connolly" userId="3cc0afaf-3fd4-49d4-98eb-f7451fca2ae1" providerId="ADAL" clId="{6BCA08F3-7E20-473B-9621-580D9A4860AE}" dt="2024-08-07T21:37:00.559" v="1640" actId="20577"/>
      <pc:docMkLst>
        <pc:docMk/>
      </pc:docMkLst>
      <pc:sldChg chg="addSp delSp modSp mod">
        <pc:chgData name="Brian Connolly" userId="3cc0afaf-3fd4-49d4-98eb-f7451fca2ae1" providerId="ADAL" clId="{6BCA08F3-7E20-473B-9621-580D9A4860AE}" dt="2024-08-07T20:28:04.674" v="1525" actId="478"/>
        <pc:sldMkLst>
          <pc:docMk/>
          <pc:sldMk cId="3900127704" sldId="263"/>
        </pc:sldMkLst>
      </pc:sldChg>
      <pc:sldChg chg="delSp modSp mod">
        <pc:chgData name="Brian Connolly" userId="3cc0afaf-3fd4-49d4-98eb-f7451fca2ae1" providerId="ADAL" clId="{6BCA08F3-7E20-473B-9621-580D9A4860AE}" dt="2024-08-07T20:28:38.678" v="1539" actId="20577"/>
        <pc:sldMkLst>
          <pc:docMk/>
          <pc:sldMk cId="704790354" sldId="264"/>
        </pc:sldMkLst>
      </pc:sldChg>
      <pc:sldChg chg="addSp delSp modSp mod">
        <pc:chgData name="Brian Connolly" userId="3cc0afaf-3fd4-49d4-98eb-f7451fca2ae1" providerId="ADAL" clId="{6BCA08F3-7E20-473B-9621-580D9A4860AE}" dt="2024-07-22T21:26:01.293" v="1472" actId="478"/>
        <pc:sldMkLst>
          <pc:docMk/>
          <pc:sldMk cId="378296299" sldId="265"/>
        </pc:sldMkLst>
      </pc:sldChg>
      <pc:sldChg chg="delSp modSp mod">
        <pc:chgData name="Brian Connolly" userId="3cc0afaf-3fd4-49d4-98eb-f7451fca2ae1" providerId="ADAL" clId="{6BCA08F3-7E20-473B-9621-580D9A4860AE}" dt="2024-07-22T21:26:03.660" v="1473" actId="478"/>
        <pc:sldMkLst>
          <pc:docMk/>
          <pc:sldMk cId="2274367757" sldId="266"/>
        </pc:sldMkLst>
      </pc:sldChg>
      <pc:sldChg chg="delSp modSp mod">
        <pc:chgData name="Brian Connolly" userId="3cc0afaf-3fd4-49d4-98eb-f7451fca2ae1" providerId="ADAL" clId="{6BCA08F3-7E20-473B-9621-580D9A4860AE}" dt="2024-07-22T21:26:05.305" v="1474" actId="478"/>
        <pc:sldMkLst>
          <pc:docMk/>
          <pc:sldMk cId="437794307" sldId="268"/>
        </pc:sldMkLst>
      </pc:sldChg>
      <pc:sldChg chg="delSp modSp mod">
        <pc:chgData name="Brian Connolly" userId="3cc0afaf-3fd4-49d4-98eb-f7451fca2ae1" providerId="ADAL" clId="{6BCA08F3-7E20-473B-9621-580D9A4860AE}" dt="2024-07-22T21:26:07.556" v="1475" actId="478"/>
        <pc:sldMkLst>
          <pc:docMk/>
          <pc:sldMk cId="2174805935" sldId="269"/>
        </pc:sldMkLst>
      </pc:sldChg>
      <pc:sldChg chg="addSp delSp modSp mod">
        <pc:chgData name="Brian Connolly" userId="3cc0afaf-3fd4-49d4-98eb-f7451fca2ae1" providerId="ADAL" clId="{6BCA08F3-7E20-473B-9621-580D9A4860AE}" dt="2024-07-22T21:26:09.884" v="1476" actId="478"/>
        <pc:sldMkLst>
          <pc:docMk/>
          <pc:sldMk cId="3820832187" sldId="270"/>
        </pc:sldMkLst>
      </pc:sldChg>
      <pc:sldChg chg="delSp modSp mod">
        <pc:chgData name="Brian Connolly" userId="3cc0afaf-3fd4-49d4-98eb-f7451fca2ae1" providerId="ADAL" clId="{6BCA08F3-7E20-473B-9621-580D9A4860AE}" dt="2024-07-22T21:26:16.568" v="1478" actId="1076"/>
        <pc:sldMkLst>
          <pc:docMk/>
          <pc:sldMk cId="3211960776" sldId="271"/>
        </pc:sldMkLst>
      </pc:sldChg>
      <pc:sldChg chg="delSp modSp mod">
        <pc:chgData name="Brian Connolly" userId="3cc0afaf-3fd4-49d4-98eb-f7451fca2ae1" providerId="ADAL" clId="{6BCA08F3-7E20-473B-9621-580D9A4860AE}" dt="2024-08-07T20:49:38.138" v="1576" actId="1076"/>
        <pc:sldMkLst>
          <pc:docMk/>
          <pc:sldMk cId="89277489" sldId="273"/>
        </pc:sldMkLst>
      </pc:sldChg>
      <pc:sldChg chg="delSp mod">
        <pc:chgData name="Brian Connolly" userId="3cc0afaf-3fd4-49d4-98eb-f7451fca2ae1" providerId="ADAL" clId="{6BCA08F3-7E20-473B-9621-580D9A4860AE}" dt="2024-07-22T21:26:26.268" v="1482" actId="478"/>
        <pc:sldMkLst>
          <pc:docMk/>
          <pc:sldMk cId="31441923" sldId="274"/>
        </pc:sldMkLst>
      </pc:sldChg>
      <pc:sldChg chg="delSp mod">
        <pc:chgData name="Brian Connolly" userId="3cc0afaf-3fd4-49d4-98eb-f7451fca2ae1" providerId="ADAL" clId="{6BCA08F3-7E20-473B-9621-580D9A4860AE}" dt="2024-07-22T21:26:30.949" v="1484" actId="478"/>
        <pc:sldMkLst>
          <pc:docMk/>
          <pc:sldMk cId="2159503119" sldId="276"/>
        </pc:sldMkLst>
      </pc:sldChg>
      <pc:sldChg chg="delSp mod">
        <pc:chgData name="Brian Connolly" userId="3cc0afaf-3fd4-49d4-98eb-f7451fca2ae1" providerId="ADAL" clId="{6BCA08F3-7E20-473B-9621-580D9A4860AE}" dt="2024-07-22T21:26:32.534" v="1485" actId="478"/>
        <pc:sldMkLst>
          <pc:docMk/>
          <pc:sldMk cId="1277190235" sldId="277"/>
        </pc:sldMkLst>
      </pc:sldChg>
      <pc:sldChg chg="delSp mod">
        <pc:chgData name="Brian Connolly" userId="3cc0afaf-3fd4-49d4-98eb-f7451fca2ae1" providerId="ADAL" clId="{6BCA08F3-7E20-473B-9621-580D9A4860AE}" dt="2024-07-22T21:26:34.680" v="1486" actId="478"/>
        <pc:sldMkLst>
          <pc:docMk/>
          <pc:sldMk cId="2268541303" sldId="278"/>
        </pc:sldMkLst>
      </pc:sldChg>
      <pc:sldChg chg="delSp mod">
        <pc:chgData name="Brian Connolly" userId="3cc0afaf-3fd4-49d4-98eb-f7451fca2ae1" providerId="ADAL" clId="{6BCA08F3-7E20-473B-9621-580D9A4860AE}" dt="2024-07-22T21:26:38.473" v="1487" actId="478"/>
        <pc:sldMkLst>
          <pc:docMk/>
          <pc:sldMk cId="3108624633" sldId="279"/>
        </pc:sldMkLst>
      </pc:sldChg>
      <pc:sldChg chg="delSp modSp mod">
        <pc:chgData name="Brian Connolly" userId="3cc0afaf-3fd4-49d4-98eb-f7451fca2ae1" providerId="ADAL" clId="{6BCA08F3-7E20-473B-9621-580D9A4860AE}" dt="2024-08-07T21:37:00.559" v="1640" actId="20577"/>
        <pc:sldMkLst>
          <pc:docMk/>
          <pc:sldMk cId="2639156514" sldId="280"/>
        </pc:sldMkLst>
      </pc:sldChg>
      <pc:sldChg chg="delSp mod">
        <pc:chgData name="Brian Connolly" userId="3cc0afaf-3fd4-49d4-98eb-f7451fca2ae1" providerId="ADAL" clId="{6BCA08F3-7E20-473B-9621-580D9A4860AE}" dt="2024-07-22T21:26:42.195" v="1489" actId="478"/>
        <pc:sldMkLst>
          <pc:docMk/>
          <pc:sldMk cId="1952084582" sldId="281"/>
        </pc:sldMkLst>
      </pc:sldChg>
      <pc:sldChg chg="delSp modSp mod">
        <pc:chgData name="Brian Connolly" userId="3cc0afaf-3fd4-49d4-98eb-f7451fca2ae1" providerId="ADAL" clId="{6BCA08F3-7E20-473B-9621-580D9A4860AE}" dt="2024-08-07T20:57:38.843" v="1606" actId="20577"/>
        <pc:sldMkLst>
          <pc:docMk/>
          <pc:sldMk cId="2605665125" sldId="282"/>
        </pc:sldMkLst>
      </pc:sldChg>
      <pc:sldChg chg="delSp mod">
        <pc:chgData name="Brian Connolly" userId="3cc0afaf-3fd4-49d4-98eb-f7451fca2ae1" providerId="ADAL" clId="{6BCA08F3-7E20-473B-9621-580D9A4860AE}" dt="2024-07-22T21:27:02.553" v="1495" actId="478"/>
        <pc:sldMkLst>
          <pc:docMk/>
          <pc:sldMk cId="2114950177" sldId="284"/>
        </pc:sldMkLst>
      </pc:sldChg>
      <pc:sldChg chg="delSp mod">
        <pc:chgData name="Brian Connolly" userId="3cc0afaf-3fd4-49d4-98eb-f7451fca2ae1" providerId="ADAL" clId="{6BCA08F3-7E20-473B-9621-580D9A4860AE}" dt="2024-07-22T21:27:04.957" v="1496" actId="478"/>
        <pc:sldMkLst>
          <pc:docMk/>
          <pc:sldMk cId="7522987" sldId="286"/>
        </pc:sldMkLst>
      </pc:sldChg>
      <pc:sldChg chg="delSp mod">
        <pc:chgData name="Brian Connolly" userId="3cc0afaf-3fd4-49d4-98eb-f7451fca2ae1" providerId="ADAL" clId="{6BCA08F3-7E20-473B-9621-580D9A4860AE}" dt="2024-07-22T21:27:08.187" v="1497" actId="478"/>
        <pc:sldMkLst>
          <pc:docMk/>
          <pc:sldMk cId="598525519" sldId="287"/>
        </pc:sldMkLst>
      </pc:sldChg>
      <pc:sldChg chg="delSp mod">
        <pc:chgData name="Brian Connolly" userId="3cc0afaf-3fd4-49d4-98eb-f7451fca2ae1" providerId="ADAL" clId="{6BCA08F3-7E20-473B-9621-580D9A4860AE}" dt="2024-07-22T21:27:10.090" v="1498" actId="478"/>
        <pc:sldMkLst>
          <pc:docMk/>
          <pc:sldMk cId="1305821514" sldId="288"/>
        </pc:sldMkLst>
      </pc:sldChg>
      <pc:sldChg chg="delSp modSp mod">
        <pc:chgData name="Brian Connolly" userId="3cc0afaf-3fd4-49d4-98eb-f7451fca2ae1" providerId="ADAL" clId="{6BCA08F3-7E20-473B-9621-580D9A4860AE}" dt="2024-07-22T21:27:12.556" v="1500" actId="478"/>
        <pc:sldMkLst>
          <pc:docMk/>
          <pc:sldMk cId="259926407" sldId="291"/>
        </pc:sldMkLst>
      </pc:sldChg>
      <pc:sldChg chg="delSp mod">
        <pc:chgData name="Brian Connolly" userId="3cc0afaf-3fd4-49d4-98eb-f7451fca2ae1" providerId="ADAL" clId="{6BCA08F3-7E20-473B-9621-580D9A4860AE}" dt="2024-07-22T21:27:14.472" v="1501" actId="478"/>
        <pc:sldMkLst>
          <pc:docMk/>
          <pc:sldMk cId="2999740494" sldId="292"/>
        </pc:sldMkLst>
      </pc:sldChg>
      <pc:sldChg chg="delSp mod">
        <pc:chgData name="Brian Connolly" userId="3cc0afaf-3fd4-49d4-98eb-f7451fca2ae1" providerId="ADAL" clId="{6BCA08F3-7E20-473B-9621-580D9A4860AE}" dt="2024-07-22T21:27:16.531" v="1502" actId="478"/>
        <pc:sldMkLst>
          <pc:docMk/>
          <pc:sldMk cId="1156298949" sldId="293"/>
        </pc:sldMkLst>
      </pc:sldChg>
      <pc:sldChg chg="delSp mod">
        <pc:chgData name="Brian Connolly" userId="3cc0afaf-3fd4-49d4-98eb-f7451fca2ae1" providerId="ADAL" clId="{6BCA08F3-7E20-473B-9621-580D9A4860AE}" dt="2024-07-22T21:27:18.477" v="1503" actId="478"/>
        <pc:sldMkLst>
          <pc:docMk/>
          <pc:sldMk cId="754118624" sldId="294"/>
        </pc:sldMkLst>
      </pc:sldChg>
      <pc:sldChg chg="delSp mod">
        <pc:chgData name="Brian Connolly" userId="3cc0afaf-3fd4-49d4-98eb-f7451fca2ae1" providerId="ADAL" clId="{6BCA08F3-7E20-473B-9621-580D9A4860AE}" dt="2024-07-22T21:27:21.108" v="1504" actId="478"/>
        <pc:sldMkLst>
          <pc:docMk/>
          <pc:sldMk cId="2756658797" sldId="295"/>
        </pc:sldMkLst>
      </pc:sldChg>
      <pc:sldChg chg="delSp mod">
        <pc:chgData name="Brian Connolly" userId="3cc0afaf-3fd4-49d4-98eb-f7451fca2ae1" providerId="ADAL" clId="{6BCA08F3-7E20-473B-9621-580D9A4860AE}" dt="2024-07-22T21:27:23.085" v="1505" actId="478"/>
        <pc:sldMkLst>
          <pc:docMk/>
          <pc:sldMk cId="673427049" sldId="296"/>
        </pc:sldMkLst>
      </pc:sldChg>
      <pc:sldChg chg="delSp mod">
        <pc:chgData name="Brian Connolly" userId="3cc0afaf-3fd4-49d4-98eb-f7451fca2ae1" providerId="ADAL" clId="{6BCA08F3-7E20-473B-9621-580D9A4860AE}" dt="2024-07-22T21:27:24.650" v="1506" actId="478"/>
        <pc:sldMkLst>
          <pc:docMk/>
          <pc:sldMk cId="3539000336" sldId="297"/>
        </pc:sldMkLst>
      </pc:sldChg>
      <pc:sldChg chg="delSp mod">
        <pc:chgData name="Brian Connolly" userId="3cc0afaf-3fd4-49d4-98eb-f7451fca2ae1" providerId="ADAL" clId="{6BCA08F3-7E20-473B-9621-580D9A4860AE}" dt="2024-07-22T21:27:26.630" v="1507" actId="478"/>
        <pc:sldMkLst>
          <pc:docMk/>
          <pc:sldMk cId="6326537" sldId="298"/>
        </pc:sldMkLst>
      </pc:sldChg>
      <pc:sldChg chg="delSp mod">
        <pc:chgData name="Brian Connolly" userId="3cc0afaf-3fd4-49d4-98eb-f7451fca2ae1" providerId="ADAL" clId="{6BCA08F3-7E20-473B-9621-580D9A4860AE}" dt="2024-07-22T21:27:29.283" v="1508" actId="478"/>
        <pc:sldMkLst>
          <pc:docMk/>
          <pc:sldMk cId="3941450818" sldId="299"/>
        </pc:sldMkLst>
      </pc:sldChg>
      <pc:sldChg chg="delSp mod">
        <pc:chgData name="Brian Connolly" userId="3cc0afaf-3fd4-49d4-98eb-f7451fca2ae1" providerId="ADAL" clId="{6BCA08F3-7E20-473B-9621-580D9A4860AE}" dt="2024-07-22T21:27:30.900" v="1509" actId="478"/>
        <pc:sldMkLst>
          <pc:docMk/>
          <pc:sldMk cId="887982025" sldId="300"/>
        </pc:sldMkLst>
      </pc:sldChg>
      <pc:sldChg chg="delSp modSp mod">
        <pc:chgData name="Brian Connolly" userId="3cc0afaf-3fd4-49d4-98eb-f7451fca2ae1" providerId="ADAL" clId="{6BCA08F3-7E20-473B-9621-580D9A4860AE}" dt="2024-07-22T21:27:33.969" v="1512" actId="478"/>
        <pc:sldMkLst>
          <pc:docMk/>
          <pc:sldMk cId="2543498636" sldId="302"/>
        </pc:sldMkLst>
      </pc:sldChg>
      <pc:sldChg chg="delSp mod">
        <pc:chgData name="Brian Connolly" userId="3cc0afaf-3fd4-49d4-98eb-f7451fca2ae1" providerId="ADAL" clId="{6BCA08F3-7E20-473B-9621-580D9A4860AE}" dt="2024-07-22T21:27:35.726" v="1513" actId="478"/>
        <pc:sldMkLst>
          <pc:docMk/>
          <pc:sldMk cId="3680886158" sldId="303"/>
        </pc:sldMkLst>
      </pc:sldChg>
      <pc:sldChg chg="delSp mod">
        <pc:chgData name="Brian Connolly" userId="3cc0afaf-3fd4-49d4-98eb-f7451fca2ae1" providerId="ADAL" clId="{6BCA08F3-7E20-473B-9621-580D9A4860AE}" dt="2024-07-22T21:27:38.442" v="1514" actId="478"/>
        <pc:sldMkLst>
          <pc:docMk/>
          <pc:sldMk cId="1528400488" sldId="304"/>
        </pc:sldMkLst>
      </pc:sldChg>
      <pc:sldChg chg="delSp mod">
        <pc:chgData name="Brian Connolly" userId="3cc0afaf-3fd4-49d4-98eb-f7451fca2ae1" providerId="ADAL" clId="{6BCA08F3-7E20-473B-9621-580D9A4860AE}" dt="2024-07-22T21:27:40.573" v="1515" actId="478"/>
        <pc:sldMkLst>
          <pc:docMk/>
          <pc:sldMk cId="1999276067" sldId="305"/>
        </pc:sldMkLst>
      </pc:sldChg>
      <pc:sldChg chg="delSp mod">
        <pc:chgData name="Brian Connolly" userId="3cc0afaf-3fd4-49d4-98eb-f7451fca2ae1" providerId="ADAL" clId="{6BCA08F3-7E20-473B-9621-580D9A4860AE}" dt="2024-07-22T21:27:42.498" v="1516" actId="478"/>
        <pc:sldMkLst>
          <pc:docMk/>
          <pc:sldMk cId="960031486" sldId="306"/>
        </pc:sldMkLst>
      </pc:sldChg>
      <pc:sldChg chg="delSp mod">
        <pc:chgData name="Brian Connolly" userId="3cc0afaf-3fd4-49d4-98eb-f7451fca2ae1" providerId="ADAL" clId="{6BCA08F3-7E20-473B-9621-580D9A4860AE}" dt="2024-07-22T21:27:44.512" v="1517" actId="478"/>
        <pc:sldMkLst>
          <pc:docMk/>
          <pc:sldMk cId="1597060084" sldId="307"/>
        </pc:sldMkLst>
      </pc:sldChg>
      <pc:sldChg chg="delSp mod">
        <pc:chgData name="Brian Connolly" userId="3cc0afaf-3fd4-49d4-98eb-f7451fca2ae1" providerId="ADAL" clId="{6BCA08F3-7E20-473B-9621-580D9A4860AE}" dt="2024-07-22T21:27:46.417" v="1518" actId="478"/>
        <pc:sldMkLst>
          <pc:docMk/>
          <pc:sldMk cId="702586519" sldId="308"/>
        </pc:sldMkLst>
      </pc:sldChg>
      <pc:sldChg chg="delSp mod">
        <pc:chgData name="Brian Connolly" userId="3cc0afaf-3fd4-49d4-98eb-f7451fca2ae1" providerId="ADAL" clId="{6BCA08F3-7E20-473B-9621-580D9A4860AE}" dt="2024-07-22T21:27:47.707" v="1519" actId="478"/>
        <pc:sldMkLst>
          <pc:docMk/>
          <pc:sldMk cId="563609317" sldId="309"/>
        </pc:sldMkLst>
      </pc:sldChg>
      <pc:sldChg chg="delSp mod">
        <pc:chgData name="Brian Connolly" userId="3cc0afaf-3fd4-49d4-98eb-f7451fca2ae1" providerId="ADAL" clId="{6BCA08F3-7E20-473B-9621-580D9A4860AE}" dt="2024-07-22T21:27:50.821" v="1520" actId="478"/>
        <pc:sldMkLst>
          <pc:docMk/>
          <pc:sldMk cId="3412708331" sldId="310"/>
        </pc:sldMkLst>
      </pc:sldChg>
      <pc:sldChg chg="delSp mod">
        <pc:chgData name="Brian Connolly" userId="3cc0afaf-3fd4-49d4-98eb-f7451fca2ae1" providerId="ADAL" clId="{6BCA08F3-7E20-473B-9621-580D9A4860AE}" dt="2024-07-22T21:27:54.327" v="1521" actId="478"/>
        <pc:sldMkLst>
          <pc:docMk/>
          <pc:sldMk cId="3242785802" sldId="311"/>
        </pc:sldMkLst>
      </pc:sldChg>
      <pc:sldChg chg="delSp mod">
        <pc:chgData name="Brian Connolly" userId="3cc0afaf-3fd4-49d4-98eb-f7451fca2ae1" providerId="ADAL" clId="{6BCA08F3-7E20-473B-9621-580D9A4860AE}" dt="2024-07-22T21:27:55.850" v="1522" actId="478"/>
        <pc:sldMkLst>
          <pc:docMk/>
          <pc:sldMk cId="4046426131" sldId="312"/>
        </pc:sldMkLst>
      </pc:sldChg>
      <pc:sldChg chg="delSp mod">
        <pc:chgData name="Brian Connolly" userId="3cc0afaf-3fd4-49d4-98eb-f7451fca2ae1" providerId="ADAL" clId="{6BCA08F3-7E20-473B-9621-580D9A4860AE}" dt="2024-07-22T21:27:58.232" v="1523" actId="478"/>
        <pc:sldMkLst>
          <pc:docMk/>
          <pc:sldMk cId="1940077159" sldId="313"/>
        </pc:sldMkLst>
      </pc:sldChg>
      <pc:sldChg chg="delSp mod">
        <pc:chgData name="Brian Connolly" userId="3cc0afaf-3fd4-49d4-98eb-f7451fca2ae1" providerId="ADAL" clId="{6BCA08F3-7E20-473B-9621-580D9A4860AE}" dt="2024-07-22T21:28:01.968" v="1524" actId="478"/>
        <pc:sldMkLst>
          <pc:docMk/>
          <pc:sldMk cId="2450639202" sldId="314"/>
        </pc:sldMkLst>
      </pc:sldChg>
      <pc:sldChg chg="addSp delSp modSp mod">
        <pc:chgData name="Brian Connolly" userId="3cc0afaf-3fd4-49d4-98eb-f7451fca2ae1" providerId="ADAL" clId="{6BCA08F3-7E20-473B-9621-580D9A4860AE}" dt="2024-07-22T21:25:40.905" v="1468" actId="478"/>
        <pc:sldMkLst>
          <pc:docMk/>
          <pc:sldMk cId="385211021" sldId="316"/>
        </pc:sldMkLst>
      </pc:sldChg>
      <pc:sldChg chg="delSp mod">
        <pc:chgData name="Brian Connolly" userId="3cc0afaf-3fd4-49d4-98eb-f7451fca2ae1" providerId="ADAL" clId="{6BCA08F3-7E20-473B-9621-580D9A4860AE}" dt="2024-07-22T21:26:29.218" v="1483" actId="478"/>
        <pc:sldMkLst>
          <pc:docMk/>
          <pc:sldMk cId="484216550" sldId="317"/>
        </pc:sldMkLst>
      </pc:sldChg>
      <pc:sldChg chg="delSp mod">
        <pc:chgData name="Brian Connolly" userId="3cc0afaf-3fd4-49d4-98eb-f7451fca2ae1" providerId="ADAL" clId="{6BCA08F3-7E20-473B-9621-580D9A4860AE}" dt="2024-07-22T21:26:46.189" v="1491" actId="478"/>
        <pc:sldMkLst>
          <pc:docMk/>
          <pc:sldMk cId="4065687263" sldId="318"/>
        </pc:sldMkLst>
      </pc:sldChg>
      <pc:sldChg chg="delSp mod">
        <pc:chgData name="Brian Connolly" userId="3cc0afaf-3fd4-49d4-98eb-f7451fca2ae1" providerId="ADAL" clId="{6BCA08F3-7E20-473B-9621-580D9A4860AE}" dt="2024-07-22T21:26:43.726" v="1490" actId="478"/>
        <pc:sldMkLst>
          <pc:docMk/>
          <pc:sldMk cId="1459936791" sldId="319"/>
        </pc:sldMkLst>
      </pc:sldChg>
      <pc:sldChg chg="delSp mod">
        <pc:chgData name="Brian Connolly" userId="3cc0afaf-3fd4-49d4-98eb-f7451fca2ae1" providerId="ADAL" clId="{6BCA08F3-7E20-473B-9621-580D9A4860AE}" dt="2024-07-22T21:26:58.743" v="1493" actId="478"/>
        <pc:sldMkLst>
          <pc:docMk/>
          <pc:sldMk cId="3513291504" sldId="320"/>
        </pc:sldMkLst>
      </pc:sldChg>
      <pc:sldChg chg="delSp mod">
        <pc:chgData name="Brian Connolly" userId="3cc0afaf-3fd4-49d4-98eb-f7451fca2ae1" providerId="ADAL" clId="{6BCA08F3-7E20-473B-9621-580D9A4860AE}" dt="2024-07-22T21:27:00.586" v="1494" actId="478"/>
        <pc:sldMkLst>
          <pc:docMk/>
          <pc:sldMk cId="3033002212" sldId="321"/>
        </pc:sldMkLst>
      </pc:sldChg>
      <pc:sldMasterChg chg="delSp modSp mod modSldLayout">
        <pc:chgData name="Brian Connolly" userId="3cc0afaf-3fd4-49d4-98eb-f7451fca2ae1" providerId="ADAL" clId="{6BCA08F3-7E20-473B-9621-580D9A4860AE}" dt="2024-07-22T21:25:53.082" v="1470" actId="207"/>
        <pc:sldMasterMkLst>
          <pc:docMk/>
          <pc:sldMasterMk cId="4131813110" sldId="2147483648"/>
        </pc:sldMasterMkLst>
        <pc:sldLayoutChg chg="delSp mod">
          <pc:chgData name="Brian Connolly" userId="3cc0afaf-3fd4-49d4-98eb-f7451fca2ae1" providerId="ADAL" clId="{6BCA08F3-7E20-473B-9621-580D9A4860AE}" dt="2024-07-22T21:25:46.661" v="1469"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88DC0DF6-8BA5-4A25-8D2B-F695F4F6441D}"/>
    <pc:docChg chg="undo custSel addSld delSld modSld modMainMaster">
      <pc:chgData name="Brian Connolly" userId="3cc0afaf-3fd4-49d4-98eb-f7451fca2ae1" providerId="ADAL" clId="{88DC0DF6-8BA5-4A25-8D2B-F695F4F6441D}" dt="2024-07-12T16:00:08.680" v="1334" actId="1076"/>
      <pc:docMkLst>
        <pc:docMk/>
      </pc:docMkLst>
      <pc:sldChg chg="addSp delSp modSp mod">
        <pc:chgData name="Brian Connolly" userId="3cc0afaf-3fd4-49d4-98eb-f7451fca2ae1" providerId="ADAL" clId="{88DC0DF6-8BA5-4A25-8D2B-F695F4F6441D}" dt="2024-07-12T15:11:50.867" v="115" actId="6549"/>
        <pc:sldMkLst>
          <pc:docMk/>
          <pc:sldMk cId="3900127704" sldId="263"/>
        </pc:sldMkLst>
      </pc:sldChg>
      <pc:sldChg chg="addSp delSp modSp mod">
        <pc:chgData name="Brian Connolly" userId="3cc0afaf-3fd4-49d4-98eb-f7451fca2ae1" providerId="ADAL" clId="{88DC0DF6-8BA5-4A25-8D2B-F695F4F6441D}" dt="2024-07-12T15:12:29.401" v="172" actId="1076"/>
        <pc:sldMkLst>
          <pc:docMk/>
          <pc:sldMk cId="704790354" sldId="264"/>
        </pc:sldMkLst>
      </pc:sldChg>
      <pc:sldChg chg="addSp delSp modSp mod">
        <pc:chgData name="Brian Connolly" userId="3cc0afaf-3fd4-49d4-98eb-f7451fca2ae1" providerId="ADAL" clId="{88DC0DF6-8BA5-4A25-8D2B-F695F4F6441D}" dt="2024-07-12T15:14:59.702" v="280" actId="208"/>
        <pc:sldMkLst>
          <pc:docMk/>
          <pc:sldMk cId="378296299" sldId="265"/>
        </pc:sldMkLst>
      </pc:sldChg>
      <pc:sldChg chg="addSp delSp modSp mod">
        <pc:chgData name="Brian Connolly" userId="3cc0afaf-3fd4-49d4-98eb-f7451fca2ae1" providerId="ADAL" clId="{88DC0DF6-8BA5-4A25-8D2B-F695F4F6441D}" dt="2024-07-12T15:16:28.961" v="427" actId="14734"/>
        <pc:sldMkLst>
          <pc:docMk/>
          <pc:sldMk cId="2274367757" sldId="266"/>
        </pc:sldMkLst>
      </pc:sldChg>
      <pc:sldChg chg="addSp delSp modSp mod">
        <pc:chgData name="Brian Connolly" userId="3cc0afaf-3fd4-49d4-98eb-f7451fca2ae1" providerId="ADAL" clId="{88DC0DF6-8BA5-4A25-8D2B-F695F4F6441D}" dt="2024-07-12T15:26:27.318" v="516" actId="14100"/>
        <pc:sldMkLst>
          <pc:docMk/>
          <pc:sldMk cId="2174805935" sldId="269"/>
        </pc:sldMkLst>
      </pc:sldChg>
      <pc:sldChg chg="addSp delSp modSp mod">
        <pc:chgData name="Brian Connolly" userId="3cc0afaf-3fd4-49d4-98eb-f7451fca2ae1" providerId="ADAL" clId="{88DC0DF6-8BA5-4A25-8D2B-F695F4F6441D}" dt="2024-07-12T15:26:49.801" v="538" actId="1076"/>
        <pc:sldMkLst>
          <pc:docMk/>
          <pc:sldMk cId="3820832187" sldId="270"/>
        </pc:sldMkLst>
      </pc:sldChg>
      <pc:sldChg chg="addSp delSp modSp mod">
        <pc:chgData name="Brian Connolly" userId="3cc0afaf-3fd4-49d4-98eb-f7451fca2ae1" providerId="ADAL" clId="{88DC0DF6-8BA5-4A25-8D2B-F695F4F6441D}" dt="2024-07-12T15:27:42.065" v="586" actId="1076"/>
        <pc:sldMkLst>
          <pc:docMk/>
          <pc:sldMk cId="3211960776" sldId="271"/>
        </pc:sldMkLst>
      </pc:sldChg>
      <pc:sldChg chg="addSp delSp modSp mod">
        <pc:chgData name="Brian Connolly" userId="3cc0afaf-3fd4-49d4-98eb-f7451fca2ae1" providerId="ADAL" clId="{88DC0DF6-8BA5-4A25-8D2B-F695F4F6441D}" dt="2024-07-12T15:35:02.210" v="729" actId="1076"/>
        <pc:sldMkLst>
          <pc:docMk/>
          <pc:sldMk cId="31441923" sldId="274"/>
        </pc:sldMkLst>
      </pc:sldChg>
      <pc:sldChg chg="addSp delSp modSp mod">
        <pc:chgData name="Brian Connolly" userId="3cc0afaf-3fd4-49d4-98eb-f7451fca2ae1" providerId="ADAL" clId="{88DC0DF6-8BA5-4A25-8D2B-F695F4F6441D}" dt="2024-07-12T15:35:55.959" v="794" actId="478"/>
        <pc:sldMkLst>
          <pc:docMk/>
          <pc:sldMk cId="2159503119" sldId="276"/>
        </pc:sldMkLst>
      </pc:sldChg>
      <pc:sldChg chg="addSp delSp modSp mod">
        <pc:chgData name="Brian Connolly" userId="3cc0afaf-3fd4-49d4-98eb-f7451fca2ae1" providerId="ADAL" clId="{88DC0DF6-8BA5-4A25-8D2B-F695F4F6441D}" dt="2024-07-12T15:39:09.918" v="798" actId="478"/>
        <pc:sldMkLst>
          <pc:docMk/>
          <pc:sldMk cId="1277190235" sldId="277"/>
        </pc:sldMkLst>
      </pc:sldChg>
      <pc:sldChg chg="addSp delSp modSp mod">
        <pc:chgData name="Brian Connolly" userId="3cc0afaf-3fd4-49d4-98eb-f7451fca2ae1" providerId="ADAL" clId="{88DC0DF6-8BA5-4A25-8D2B-F695F4F6441D}" dt="2024-07-12T15:39:24.222" v="802" actId="478"/>
        <pc:sldMkLst>
          <pc:docMk/>
          <pc:sldMk cId="2268541303" sldId="278"/>
        </pc:sldMkLst>
      </pc:sldChg>
      <pc:sldChg chg="addSp delSp modSp mod delCm">
        <pc:chgData name="Brian Connolly" userId="3cc0afaf-3fd4-49d4-98eb-f7451fca2ae1" providerId="ADAL" clId="{88DC0DF6-8BA5-4A25-8D2B-F695F4F6441D}" dt="2024-07-12T15:41:55.784" v="885" actId="1076"/>
        <pc:sldMkLst>
          <pc:docMk/>
          <pc:sldMk cId="3108624633" sldId="279"/>
        </pc:sldMkLst>
        <pc:extLst>
          <p:ext xmlns:p="http://schemas.openxmlformats.org/presentationml/2006/main" uri="{D6D511B9-2390-475A-947B-AFAB55BFBCF1}">
            <pc226:cmChg xmlns:pc226="http://schemas.microsoft.com/office/powerpoint/2022/06/main/command" chg="del">
              <pc226:chgData name="Brian Connolly" userId="3cc0afaf-3fd4-49d4-98eb-f7451fca2ae1" providerId="ADAL" clId="{88DC0DF6-8BA5-4A25-8D2B-F695F4F6441D}" dt="2024-07-12T15:39:58.229" v="805"/>
              <pc2:cmMkLst xmlns:pc2="http://schemas.microsoft.com/office/powerpoint/2019/9/main/command">
                <pc:docMk/>
                <pc:sldMk cId="3108624633" sldId="279"/>
                <pc2:cmMk id="{EEFA079F-09A5-47D1-A38A-B1617B54178A}"/>
              </pc2:cmMkLst>
            </pc226:cmChg>
          </p:ext>
        </pc:extLst>
      </pc:sldChg>
      <pc:sldChg chg="addSp delSp modSp mod">
        <pc:chgData name="Brian Connolly" userId="3cc0afaf-3fd4-49d4-98eb-f7451fca2ae1" providerId="ADAL" clId="{88DC0DF6-8BA5-4A25-8D2B-F695F4F6441D}" dt="2024-07-12T15:43:16.337" v="934" actId="1076"/>
        <pc:sldMkLst>
          <pc:docMk/>
          <pc:sldMk cId="2639156514" sldId="280"/>
        </pc:sldMkLst>
      </pc:sldChg>
      <pc:sldChg chg="addSp delSp modSp mod">
        <pc:chgData name="Brian Connolly" userId="3cc0afaf-3fd4-49d4-98eb-f7451fca2ae1" providerId="ADAL" clId="{88DC0DF6-8BA5-4A25-8D2B-F695F4F6441D}" dt="2024-07-12T15:44:37.994" v="987" actId="6549"/>
        <pc:sldMkLst>
          <pc:docMk/>
          <pc:sldMk cId="1952084582" sldId="281"/>
        </pc:sldMkLst>
      </pc:sldChg>
      <pc:sldChg chg="addSp delSp modSp mod">
        <pc:chgData name="Brian Connolly" userId="3cc0afaf-3fd4-49d4-98eb-f7451fca2ae1" providerId="ADAL" clId="{88DC0DF6-8BA5-4A25-8D2B-F695F4F6441D}" dt="2024-07-12T15:45:32.995" v="1044" actId="6549"/>
        <pc:sldMkLst>
          <pc:docMk/>
          <pc:sldMk cId="2605665125" sldId="282"/>
        </pc:sldMkLst>
      </pc:sldChg>
      <pc:sldChg chg="modSp del mod">
        <pc:chgData name="Brian Connolly" userId="3cc0afaf-3fd4-49d4-98eb-f7451fca2ae1" providerId="ADAL" clId="{88DC0DF6-8BA5-4A25-8D2B-F695F4F6441D}" dt="2024-07-12T15:53:25.387" v="1124" actId="47"/>
        <pc:sldMkLst>
          <pc:docMk/>
          <pc:sldMk cId="348601576" sldId="283"/>
        </pc:sldMkLst>
      </pc:sldChg>
      <pc:sldChg chg="addSp modSp mod">
        <pc:chgData name="Brian Connolly" userId="3cc0afaf-3fd4-49d4-98eb-f7451fca2ae1" providerId="ADAL" clId="{88DC0DF6-8BA5-4A25-8D2B-F695F4F6441D}" dt="2024-07-12T15:54:09.881" v="1186" actId="1076"/>
        <pc:sldMkLst>
          <pc:docMk/>
          <pc:sldMk cId="2114950177" sldId="284"/>
        </pc:sldMkLst>
      </pc:sldChg>
      <pc:sldChg chg="addSp delSp modSp mod">
        <pc:chgData name="Brian Connolly" userId="3cc0afaf-3fd4-49d4-98eb-f7451fca2ae1" providerId="ADAL" clId="{88DC0DF6-8BA5-4A25-8D2B-F695F4F6441D}" dt="2024-07-12T15:54:57.277" v="1216" actId="478"/>
        <pc:sldMkLst>
          <pc:docMk/>
          <pc:sldMk cId="7522987" sldId="286"/>
        </pc:sldMkLst>
      </pc:sldChg>
      <pc:sldChg chg="addSp delSp modSp mod">
        <pc:chgData name="Brian Connolly" userId="3cc0afaf-3fd4-49d4-98eb-f7451fca2ae1" providerId="ADAL" clId="{88DC0DF6-8BA5-4A25-8D2B-F695F4F6441D}" dt="2024-07-12T15:55:01.257" v="1219" actId="6549"/>
        <pc:sldMkLst>
          <pc:docMk/>
          <pc:sldMk cId="598525519" sldId="287"/>
        </pc:sldMkLst>
      </pc:sldChg>
      <pc:sldChg chg="addSp delSp modSp mod">
        <pc:chgData name="Brian Connolly" userId="3cc0afaf-3fd4-49d4-98eb-f7451fca2ae1" providerId="ADAL" clId="{88DC0DF6-8BA5-4A25-8D2B-F695F4F6441D}" dt="2024-07-12T15:55:07.137" v="1222" actId="478"/>
        <pc:sldMkLst>
          <pc:docMk/>
          <pc:sldMk cId="1305821514" sldId="288"/>
        </pc:sldMkLst>
      </pc:sldChg>
      <pc:sldChg chg="addSp delSp modSp mod">
        <pc:chgData name="Brian Connolly" userId="3cc0afaf-3fd4-49d4-98eb-f7451fca2ae1" providerId="ADAL" clId="{88DC0DF6-8BA5-4A25-8D2B-F695F4F6441D}" dt="2024-07-12T15:55:13.883" v="1225" actId="478"/>
        <pc:sldMkLst>
          <pc:docMk/>
          <pc:sldMk cId="259926407" sldId="291"/>
        </pc:sldMkLst>
      </pc:sldChg>
      <pc:sldChg chg="addSp delSp modSp mod">
        <pc:chgData name="Brian Connolly" userId="3cc0afaf-3fd4-49d4-98eb-f7451fca2ae1" providerId="ADAL" clId="{88DC0DF6-8BA5-4A25-8D2B-F695F4F6441D}" dt="2024-07-12T15:55:19.427" v="1228" actId="6549"/>
        <pc:sldMkLst>
          <pc:docMk/>
          <pc:sldMk cId="2999740494" sldId="292"/>
        </pc:sldMkLst>
      </pc:sldChg>
      <pc:sldChg chg="addSp delSp modSp mod">
        <pc:chgData name="Brian Connolly" userId="3cc0afaf-3fd4-49d4-98eb-f7451fca2ae1" providerId="ADAL" clId="{88DC0DF6-8BA5-4A25-8D2B-F695F4F6441D}" dt="2024-07-12T15:55:25.130" v="1231" actId="6549"/>
        <pc:sldMkLst>
          <pc:docMk/>
          <pc:sldMk cId="1156298949" sldId="293"/>
        </pc:sldMkLst>
      </pc:sldChg>
      <pc:sldChg chg="addSp delSp modSp mod">
        <pc:chgData name="Brian Connolly" userId="3cc0afaf-3fd4-49d4-98eb-f7451fca2ae1" providerId="ADAL" clId="{88DC0DF6-8BA5-4A25-8D2B-F695F4F6441D}" dt="2024-07-12T15:55:49.337" v="1240" actId="6549"/>
        <pc:sldMkLst>
          <pc:docMk/>
          <pc:sldMk cId="754118624" sldId="294"/>
        </pc:sldMkLst>
      </pc:sldChg>
      <pc:sldChg chg="addSp delSp modSp mod">
        <pc:chgData name="Brian Connolly" userId="3cc0afaf-3fd4-49d4-98eb-f7451fca2ae1" providerId="ADAL" clId="{88DC0DF6-8BA5-4A25-8D2B-F695F4F6441D}" dt="2024-07-12T15:55:58.924" v="1246" actId="478"/>
        <pc:sldMkLst>
          <pc:docMk/>
          <pc:sldMk cId="2756658797" sldId="295"/>
        </pc:sldMkLst>
      </pc:sldChg>
      <pc:sldChg chg="addSp delSp modSp mod">
        <pc:chgData name="Brian Connolly" userId="3cc0afaf-3fd4-49d4-98eb-f7451fca2ae1" providerId="ADAL" clId="{88DC0DF6-8BA5-4A25-8D2B-F695F4F6441D}" dt="2024-07-12T15:56:42.777" v="1251" actId="6549"/>
        <pc:sldMkLst>
          <pc:docMk/>
          <pc:sldMk cId="673427049" sldId="296"/>
        </pc:sldMkLst>
      </pc:sldChg>
      <pc:sldChg chg="addSp delSp modSp mod">
        <pc:chgData name="Brian Connolly" userId="3cc0afaf-3fd4-49d4-98eb-f7451fca2ae1" providerId="ADAL" clId="{88DC0DF6-8BA5-4A25-8D2B-F695F4F6441D}" dt="2024-07-12T15:56:59.055" v="1256" actId="6549"/>
        <pc:sldMkLst>
          <pc:docMk/>
          <pc:sldMk cId="3539000336" sldId="297"/>
        </pc:sldMkLst>
      </pc:sldChg>
      <pc:sldChg chg="addSp delSp modSp mod">
        <pc:chgData name="Brian Connolly" userId="3cc0afaf-3fd4-49d4-98eb-f7451fca2ae1" providerId="ADAL" clId="{88DC0DF6-8BA5-4A25-8D2B-F695F4F6441D}" dt="2024-07-12T15:57:11.851" v="1265" actId="6549"/>
        <pc:sldMkLst>
          <pc:docMk/>
          <pc:sldMk cId="6326537" sldId="298"/>
        </pc:sldMkLst>
      </pc:sldChg>
      <pc:sldChg chg="addSp delSp modSp mod">
        <pc:chgData name="Brian Connolly" userId="3cc0afaf-3fd4-49d4-98eb-f7451fca2ae1" providerId="ADAL" clId="{88DC0DF6-8BA5-4A25-8D2B-F695F4F6441D}" dt="2024-07-12T15:57:30.830" v="1270" actId="6549"/>
        <pc:sldMkLst>
          <pc:docMk/>
          <pc:sldMk cId="3941450818" sldId="299"/>
        </pc:sldMkLst>
      </pc:sldChg>
      <pc:sldChg chg="addSp delSp modSp mod">
        <pc:chgData name="Brian Connolly" userId="3cc0afaf-3fd4-49d4-98eb-f7451fca2ae1" providerId="ADAL" clId="{88DC0DF6-8BA5-4A25-8D2B-F695F4F6441D}" dt="2024-07-12T15:57:40.705" v="1275" actId="6549"/>
        <pc:sldMkLst>
          <pc:docMk/>
          <pc:sldMk cId="887982025" sldId="300"/>
        </pc:sldMkLst>
      </pc:sldChg>
      <pc:sldChg chg="addSp delSp modSp mod">
        <pc:chgData name="Brian Connolly" userId="3cc0afaf-3fd4-49d4-98eb-f7451fca2ae1" providerId="ADAL" clId="{88DC0DF6-8BA5-4A25-8D2B-F695F4F6441D}" dt="2024-07-12T15:57:54.801" v="1280" actId="478"/>
        <pc:sldMkLst>
          <pc:docMk/>
          <pc:sldMk cId="2543498636" sldId="302"/>
        </pc:sldMkLst>
      </pc:sldChg>
      <pc:sldChg chg="addSp delSp modSp mod">
        <pc:chgData name="Brian Connolly" userId="3cc0afaf-3fd4-49d4-98eb-f7451fca2ae1" providerId="ADAL" clId="{88DC0DF6-8BA5-4A25-8D2B-F695F4F6441D}" dt="2024-07-12T15:58:03.081" v="1285" actId="6549"/>
        <pc:sldMkLst>
          <pc:docMk/>
          <pc:sldMk cId="3680886158" sldId="303"/>
        </pc:sldMkLst>
      </pc:sldChg>
      <pc:sldChg chg="addSp delSp modSp mod">
        <pc:chgData name="Brian Connolly" userId="3cc0afaf-3fd4-49d4-98eb-f7451fca2ae1" providerId="ADAL" clId="{88DC0DF6-8BA5-4A25-8D2B-F695F4F6441D}" dt="2024-07-12T15:58:10.284" v="1289" actId="20577"/>
        <pc:sldMkLst>
          <pc:docMk/>
          <pc:sldMk cId="1528400488" sldId="304"/>
        </pc:sldMkLst>
      </pc:sldChg>
      <pc:sldChg chg="addSp delSp modSp mod">
        <pc:chgData name="Brian Connolly" userId="3cc0afaf-3fd4-49d4-98eb-f7451fca2ae1" providerId="ADAL" clId="{88DC0DF6-8BA5-4A25-8D2B-F695F4F6441D}" dt="2024-07-12T15:58:19.797" v="1293" actId="478"/>
        <pc:sldMkLst>
          <pc:docMk/>
          <pc:sldMk cId="1999276067" sldId="305"/>
        </pc:sldMkLst>
      </pc:sldChg>
      <pc:sldChg chg="addSp delSp modSp mod">
        <pc:chgData name="Brian Connolly" userId="3cc0afaf-3fd4-49d4-98eb-f7451fca2ae1" providerId="ADAL" clId="{88DC0DF6-8BA5-4A25-8D2B-F695F4F6441D}" dt="2024-07-12T15:58:29.520" v="1297" actId="20577"/>
        <pc:sldMkLst>
          <pc:docMk/>
          <pc:sldMk cId="960031486" sldId="306"/>
        </pc:sldMkLst>
      </pc:sldChg>
      <pc:sldChg chg="addSp delSp modSp mod">
        <pc:chgData name="Brian Connolly" userId="3cc0afaf-3fd4-49d4-98eb-f7451fca2ae1" providerId="ADAL" clId="{88DC0DF6-8BA5-4A25-8D2B-F695F4F6441D}" dt="2024-07-12T15:58:38.009" v="1301" actId="478"/>
        <pc:sldMkLst>
          <pc:docMk/>
          <pc:sldMk cId="1597060084" sldId="307"/>
        </pc:sldMkLst>
      </pc:sldChg>
      <pc:sldChg chg="addSp delSp modSp mod">
        <pc:chgData name="Brian Connolly" userId="3cc0afaf-3fd4-49d4-98eb-f7451fca2ae1" providerId="ADAL" clId="{88DC0DF6-8BA5-4A25-8D2B-F695F4F6441D}" dt="2024-07-12T15:59:02.508" v="1305" actId="478"/>
        <pc:sldMkLst>
          <pc:docMk/>
          <pc:sldMk cId="702586519" sldId="308"/>
        </pc:sldMkLst>
      </pc:sldChg>
      <pc:sldChg chg="addSp delSp modSp mod">
        <pc:chgData name="Brian Connolly" userId="3cc0afaf-3fd4-49d4-98eb-f7451fca2ae1" providerId="ADAL" clId="{88DC0DF6-8BA5-4A25-8D2B-F695F4F6441D}" dt="2024-07-12T15:59:10.280" v="1309" actId="478"/>
        <pc:sldMkLst>
          <pc:docMk/>
          <pc:sldMk cId="563609317" sldId="309"/>
        </pc:sldMkLst>
      </pc:sldChg>
      <pc:sldChg chg="addSp delSp modSp mod">
        <pc:chgData name="Brian Connolly" userId="3cc0afaf-3fd4-49d4-98eb-f7451fca2ae1" providerId="ADAL" clId="{88DC0DF6-8BA5-4A25-8D2B-F695F4F6441D}" dt="2024-07-12T15:59:19.206" v="1313" actId="478"/>
        <pc:sldMkLst>
          <pc:docMk/>
          <pc:sldMk cId="3412708331" sldId="310"/>
        </pc:sldMkLst>
      </pc:sldChg>
      <pc:sldChg chg="addSp delSp modSp mod">
        <pc:chgData name="Brian Connolly" userId="3cc0afaf-3fd4-49d4-98eb-f7451fca2ae1" providerId="ADAL" clId="{88DC0DF6-8BA5-4A25-8D2B-F695F4F6441D}" dt="2024-07-12T15:59:28.510" v="1317" actId="478"/>
        <pc:sldMkLst>
          <pc:docMk/>
          <pc:sldMk cId="3242785802" sldId="311"/>
        </pc:sldMkLst>
      </pc:sldChg>
      <pc:sldChg chg="addSp delSp modSp mod">
        <pc:chgData name="Brian Connolly" userId="3cc0afaf-3fd4-49d4-98eb-f7451fca2ae1" providerId="ADAL" clId="{88DC0DF6-8BA5-4A25-8D2B-F695F4F6441D}" dt="2024-07-12T15:59:39.961" v="1321" actId="478"/>
        <pc:sldMkLst>
          <pc:docMk/>
          <pc:sldMk cId="4046426131" sldId="312"/>
        </pc:sldMkLst>
      </pc:sldChg>
      <pc:sldChg chg="addSp delSp modSp mod">
        <pc:chgData name="Brian Connolly" userId="3cc0afaf-3fd4-49d4-98eb-f7451fca2ae1" providerId="ADAL" clId="{88DC0DF6-8BA5-4A25-8D2B-F695F4F6441D}" dt="2024-07-12T16:00:08.680" v="1334" actId="1076"/>
        <pc:sldMkLst>
          <pc:docMk/>
          <pc:sldMk cId="1940077159" sldId="313"/>
        </pc:sldMkLst>
      </pc:sldChg>
      <pc:sldChg chg="addSp delSp modSp mod">
        <pc:chgData name="Brian Connolly" userId="3cc0afaf-3fd4-49d4-98eb-f7451fca2ae1" providerId="ADAL" clId="{88DC0DF6-8BA5-4A25-8D2B-F695F4F6441D}" dt="2024-07-12T16:00:02.393" v="1332" actId="1076"/>
        <pc:sldMkLst>
          <pc:docMk/>
          <pc:sldMk cId="2450639202" sldId="314"/>
        </pc:sldMkLst>
      </pc:sldChg>
      <pc:sldChg chg="del">
        <pc:chgData name="Brian Connolly" userId="3cc0afaf-3fd4-49d4-98eb-f7451fca2ae1" providerId="ADAL" clId="{88DC0DF6-8BA5-4A25-8D2B-F695F4F6441D}" dt="2024-07-12T15:35:21.655" v="732" actId="47"/>
        <pc:sldMkLst>
          <pc:docMk/>
          <pc:sldMk cId="1641241393" sldId="315"/>
        </pc:sldMkLst>
      </pc:sldChg>
      <pc:sldChg chg="delSp modSp add mod">
        <pc:chgData name="Brian Connolly" userId="3cc0afaf-3fd4-49d4-98eb-f7451fca2ae1" providerId="ADAL" clId="{88DC0DF6-8BA5-4A25-8D2B-F695F4F6441D}" dt="2024-07-12T15:11:31.609" v="109"/>
        <pc:sldMkLst>
          <pc:docMk/>
          <pc:sldMk cId="385211021" sldId="316"/>
        </pc:sldMkLst>
      </pc:sldChg>
      <pc:sldChg chg="modSp add mod">
        <pc:chgData name="Brian Connolly" userId="3cc0afaf-3fd4-49d4-98eb-f7451fca2ae1" providerId="ADAL" clId="{88DC0DF6-8BA5-4A25-8D2B-F695F4F6441D}" dt="2024-07-12T15:35:18.623" v="731"/>
        <pc:sldMkLst>
          <pc:docMk/>
          <pc:sldMk cId="484216550" sldId="317"/>
        </pc:sldMkLst>
      </pc:sldChg>
      <pc:sldChg chg="modSp add mod">
        <pc:chgData name="Brian Connolly" userId="3cc0afaf-3fd4-49d4-98eb-f7451fca2ae1" providerId="ADAL" clId="{88DC0DF6-8BA5-4A25-8D2B-F695F4F6441D}" dt="2024-07-12T15:44:07.806" v="982" actId="948"/>
        <pc:sldMkLst>
          <pc:docMk/>
          <pc:sldMk cId="4065687263" sldId="318"/>
        </pc:sldMkLst>
      </pc:sldChg>
      <pc:sldChg chg="modSp add mod">
        <pc:chgData name="Brian Connolly" userId="3cc0afaf-3fd4-49d4-98eb-f7451fca2ae1" providerId="ADAL" clId="{88DC0DF6-8BA5-4A25-8D2B-F695F4F6441D}" dt="2024-07-12T15:44:23.082" v="986" actId="6549"/>
        <pc:sldMkLst>
          <pc:docMk/>
          <pc:sldMk cId="1459936791" sldId="319"/>
        </pc:sldMkLst>
      </pc:sldChg>
      <pc:sldChg chg="addSp modSp add mod">
        <pc:chgData name="Brian Connolly" userId="3cc0afaf-3fd4-49d4-98eb-f7451fca2ae1" providerId="ADAL" clId="{88DC0DF6-8BA5-4A25-8D2B-F695F4F6441D}" dt="2024-07-12T15:53:06.624" v="1119" actId="1076"/>
        <pc:sldMkLst>
          <pc:docMk/>
          <pc:sldMk cId="3513291504" sldId="320"/>
        </pc:sldMkLst>
      </pc:sldChg>
      <pc:sldChg chg="addSp modSp add mod">
        <pc:chgData name="Brian Connolly" userId="3cc0afaf-3fd4-49d4-98eb-f7451fca2ae1" providerId="ADAL" clId="{88DC0DF6-8BA5-4A25-8D2B-F695F4F6441D}" dt="2024-07-12T15:53:14.641" v="1123" actId="1076"/>
        <pc:sldMkLst>
          <pc:docMk/>
          <pc:sldMk cId="3033002212" sldId="321"/>
        </pc:sldMkLst>
      </pc:sldChg>
      <pc:sldMasterChg chg="addSp delSp modSp mod modSldLayout">
        <pc:chgData name="Brian Connolly" userId="3cc0afaf-3fd4-49d4-98eb-f7451fca2ae1" providerId="ADAL" clId="{88DC0DF6-8BA5-4A25-8D2B-F695F4F6441D}" dt="2024-07-12T15:09:47.879" v="55"/>
        <pc:sldMasterMkLst>
          <pc:docMk/>
          <pc:sldMasterMk cId="4131813110" sldId="2147483648"/>
        </pc:sldMasterMkLst>
        <pc:sldLayoutChg chg="addSp delSp modSp mod">
          <pc:chgData name="Brian Connolly" userId="3cc0afaf-3fd4-49d4-98eb-f7451fca2ae1" providerId="ADAL" clId="{88DC0DF6-8BA5-4A25-8D2B-F695F4F6441D}" dt="2024-07-12T15:09:47.879" v="55"/>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1D6B8C26-D55C-47F6-9214-A328B96FF066}"/>
    <pc:docChg chg="modSld sldOrd">
      <pc:chgData name="Brian Connolly" userId="3cc0afaf-3fd4-49d4-98eb-f7451fca2ae1" providerId="ADAL" clId="{1D6B8C26-D55C-47F6-9214-A328B96FF066}" dt="2024-12-11T01:03:10.203" v="90" actId="6549"/>
      <pc:docMkLst>
        <pc:docMk/>
      </pc:docMkLst>
      <pc:sldChg chg="modSp mod">
        <pc:chgData name="Brian Connolly" userId="3cc0afaf-3fd4-49d4-98eb-f7451fca2ae1" providerId="ADAL" clId="{1D6B8C26-D55C-47F6-9214-A328B96FF066}" dt="2024-12-10T23:38:03.319" v="0" actId="1076"/>
        <pc:sldMkLst>
          <pc:docMk/>
          <pc:sldMk cId="3900127704" sldId="263"/>
        </pc:sldMkLst>
      </pc:sldChg>
      <pc:sldChg chg="modSp mod">
        <pc:chgData name="Brian Connolly" userId="3cc0afaf-3fd4-49d4-98eb-f7451fca2ae1" providerId="ADAL" clId="{1D6B8C26-D55C-47F6-9214-A328B96FF066}" dt="2024-12-10T23:39:20.005" v="2" actId="1076"/>
        <pc:sldMkLst>
          <pc:docMk/>
          <pc:sldMk cId="378296299" sldId="265"/>
        </pc:sldMkLst>
      </pc:sldChg>
      <pc:sldChg chg="modSp mod">
        <pc:chgData name="Brian Connolly" userId="3cc0afaf-3fd4-49d4-98eb-f7451fca2ae1" providerId="ADAL" clId="{1D6B8C26-D55C-47F6-9214-A328B96FF066}" dt="2024-12-10T23:39:29.686" v="3" actId="1076"/>
        <pc:sldMkLst>
          <pc:docMk/>
          <pc:sldMk cId="2274367757" sldId="266"/>
        </pc:sldMkLst>
      </pc:sldChg>
      <pc:sldChg chg="modSp mod">
        <pc:chgData name="Brian Connolly" userId="3cc0afaf-3fd4-49d4-98eb-f7451fca2ae1" providerId="ADAL" clId="{1D6B8C26-D55C-47F6-9214-A328B96FF066}" dt="2024-12-10T23:39:49.109" v="8" actId="1076"/>
        <pc:sldMkLst>
          <pc:docMk/>
          <pc:sldMk cId="437794307" sldId="268"/>
        </pc:sldMkLst>
      </pc:sldChg>
      <pc:sldChg chg="modSp mod">
        <pc:chgData name="Brian Connolly" userId="3cc0afaf-3fd4-49d4-98eb-f7451fca2ae1" providerId="ADAL" clId="{1D6B8C26-D55C-47F6-9214-A328B96FF066}" dt="2024-12-11T00:45:54.264" v="85" actId="6549"/>
        <pc:sldMkLst>
          <pc:docMk/>
          <pc:sldMk cId="3820832187" sldId="270"/>
        </pc:sldMkLst>
      </pc:sldChg>
      <pc:sldChg chg="modSp mod">
        <pc:chgData name="Brian Connolly" userId="3cc0afaf-3fd4-49d4-98eb-f7451fca2ae1" providerId="ADAL" clId="{1D6B8C26-D55C-47F6-9214-A328B96FF066}" dt="2024-12-11T00:46:59.389" v="86" actId="20577"/>
        <pc:sldMkLst>
          <pc:docMk/>
          <pc:sldMk cId="89277489" sldId="273"/>
        </pc:sldMkLst>
      </pc:sldChg>
      <pc:sldChg chg="modSp mod">
        <pc:chgData name="Brian Connolly" userId="3cc0afaf-3fd4-49d4-98eb-f7451fca2ae1" providerId="ADAL" clId="{1D6B8C26-D55C-47F6-9214-A328B96FF066}" dt="2024-12-10T23:41:01.429" v="22" actId="1076"/>
        <pc:sldMkLst>
          <pc:docMk/>
          <pc:sldMk cId="31441923" sldId="274"/>
        </pc:sldMkLst>
      </pc:sldChg>
      <pc:sldChg chg="modSp mod">
        <pc:chgData name="Brian Connolly" userId="3cc0afaf-3fd4-49d4-98eb-f7451fca2ae1" providerId="ADAL" clId="{1D6B8C26-D55C-47F6-9214-A328B96FF066}" dt="2024-12-11T00:57:54.511" v="88" actId="6549"/>
        <pc:sldMkLst>
          <pc:docMk/>
          <pc:sldMk cId="2159503119" sldId="276"/>
        </pc:sldMkLst>
      </pc:sldChg>
      <pc:sldChg chg="modSp mod">
        <pc:chgData name="Brian Connolly" userId="3cc0afaf-3fd4-49d4-98eb-f7451fca2ae1" providerId="ADAL" clId="{1D6B8C26-D55C-47F6-9214-A328B96FF066}" dt="2024-12-10T23:41:10.893" v="23" actId="1076"/>
        <pc:sldMkLst>
          <pc:docMk/>
          <pc:sldMk cId="1952084582" sldId="281"/>
        </pc:sldMkLst>
      </pc:sldChg>
      <pc:sldChg chg="modSp mod">
        <pc:chgData name="Brian Connolly" userId="3cc0afaf-3fd4-49d4-98eb-f7451fca2ae1" providerId="ADAL" clId="{1D6B8C26-D55C-47F6-9214-A328B96FF066}" dt="2024-12-10T23:38:07.294" v="1" actId="1076"/>
        <pc:sldMkLst>
          <pc:docMk/>
          <pc:sldMk cId="385211021" sldId="316"/>
        </pc:sldMkLst>
      </pc:sldChg>
      <pc:sldChg chg="modSp mod">
        <pc:chgData name="Brian Connolly" userId="3cc0afaf-3fd4-49d4-98eb-f7451fca2ae1" providerId="ADAL" clId="{1D6B8C26-D55C-47F6-9214-A328B96FF066}" dt="2024-12-11T01:02:58.794" v="89" actId="6549"/>
        <pc:sldMkLst>
          <pc:docMk/>
          <pc:sldMk cId="4065687263" sldId="318"/>
        </pc:sldMkLst>
      </pc:sldChg>
      <pc:sldChg chg="modSp mod">
        <pc:chgData name="Brian Connolly" userId="3cc0afaf-3fd4-49d4-98eb-f7451fca2ae1" providerId="ADAL" clId="{1D6B8C26-D55C-47F6-9214-A328B96FF066}" dt="2024-12-10T23:41:31.558" v="28" actId="1076"/>
        <pc:sldMkLst>
          <pc:docMk/>
          <pc:sldMk cId="1459936791" sldId="319"/>
        </pc:sldMkLst>
      </pc:sldChg>
      <pc:sldChg chg="modSp mod">
        <pc:chgData name="Brian Connolly" userId="3cc0afaf-3fd4-49d4-98eb-f7451fca2ae1" providerId="ADAL" clId="{1D6B8C26-D55C-47F6-9214-A328B96FF066}" dt="2024-12-11T01:03:10.203" v="90" actId="6549"/>
        <pc:sldMkLst>
          <pc:docMk/>
          <pc:sldMk cId="3513291504" sldId="320"/>
        </pc:sldMkLst>
      </pc:sldChg>
      <pc:sldChg chg="modSp mod">
        <pc:chgData name="Brian Connolly" userId="3cc0afaf-3fd4-49d4-98eb-f7451fca2ae1" providerId="ADAL" clId="{1D6B8C26-D55C-47F6-9214-A328B96FF066}" dt="2024-12-10T23:42:00.348" v="31" actId="1076"/>
        <pc:sldMkLst>
          <pc:docMk/>
          <pc:sldMk cId="3033002212" sldId="321"/>
        </pc:sldMkLst>
      </pc:sldChg>
      <pc:sldChg chg="modSp mod">
        <pc:chgData name="Brian Connolly" userId="3cc0afaf-3fd4-49d4-98eb-f7451fca2ae1" providerId="ADAL" clId="{1D6B8C26-D55C-47F6-9214-A328B96FF066}" dt="2024-12-10T23:41:50.765" v="29" actId="1076"/>
        <pc:sldMkLst>
          <pc:docMk/>
          <pc:sldMk cId="758661578" sldId="322"/>
        </pc:sldMkLst>
      </pc:sldChg>
      <pc:sldChg chg="modSp mod">
        <pc:chgData name="Brian Connolly" userId="3cc0afaf-3fd4-49d4-98eb-f7451fca2ae1" providerId="ADAL" clId="{1D6B8C26-D55C-47F6-9214-A328B96FF066}" dt="2024-12-10T23:41:20.718" v="25" actId="1076"/>
        <pc:sldMkLst>
          <pc:docMk/>
          <pc:sldMk cId="3357339738" sldId="323"/>
        </pc:sldMkLst>
      </pc:sldChg>
      <pc:sldChg chg="modSp mod ord">
        <pc:chgData name="Brian Connolly" userId="3cc0afaf-3fd4-49d4-98eb-f7451fca2ae1" providerId="ADAL" clId="{1D6B8C26-D55C-47F6-9214-A328B96FF066}" dt="2024-12-11T00:42:45.705" v="33"/>
        <pc:sldMkLst>
          <pc:docMk/>
          <pc:sldMk cId="1276414060" sldId="324"/>
        </pc:sldMkLst>
      </pc:sldChg>
    </pc:docChg>
  </pc:docChgLst>
  <pc:docChgLst>
    <pc:chgData name="Brian Connolly" userId="3cc0afaf-3fd4-49d4-98eb-f7451fca2ae1" providerId="ADAL" clId="{F9BC5F17-83C7-4319-9BC6-C67B4DBE942F}"/>
    <pc:docChg chg="modSld sldOrd">
      <pc:chgData name="Brian Connolly" userId="3cc0afaf-3fd4-49d4-98eb-f7451fca2ae1" providerId="ADAL" clId="{F9BC5F17-83C7-4319-9BC6-C67B4DBE942F}" dt="2024-05-28T08:17:18.114" v="110" actId="20577"/>
      <pc:docMkLst>
        <pc:docMk/>
      </pc:docMkLst>
      <pc:sldChg chg="modSp ord">
        <pc:chgData name="Brian Connolly" userId="3cc0afaf-3fd4-49d4-98eb-f7451fca2ae1" providerId="ADAL" clId="{F9BC5F17-83C7-4319-9BC6-C67B4DBE942F}" dt="2024-05-28T08:17:18.114" v="110" actId="20577"/>
        <pc:sldMkLst>
          <pc:docMk/>
          <pc:sldMk cId="378296299" sldId="265"/>
        </pc:sldMkLst>
      </pc:sldChg>
    </pc:docChg>
  </pc:docChgLst>
  <pc:docChgLst>
    <pc:chgData name="Brian Connolly" userId="3cc0afaf-3fd4-49d4-98eb-f7451fca2ae1" providerId="ADAL" clId="{E4EE011E-E5F4-4733-8629-D1FB90BCA97C}"/>
    <pc:docChg chg="modSld">
      <pc:chgData name="Brian Connolly" userId="3cc0afaf-3fd4-49d4-98eb-f7451fca2ae1" providerId="ADAL" clId="{E4EE011E-E5F4-4733-8629-D1FB90BCA97C}" dt="2024-10-21T15:30:22.465" v="12" actId="1076"/>
      <pc:docMkLst>
        <pc:docMk/>
      </pc:docMkLst>
      <pc:sldChg chg="modSp mod">
        <pc:chgData name="Brian Connolly" userId="3cc0afaf-3fd4-49d4-98eb-f7451fca2ae1" providerId="ADAL" clId="{E4EE011E-E5F4-4733-8629-D1FB90BCA97C}" dt="2024-10-21T15:29:46.127" v="5" actId="14100"/>
        <pc:sldMkLst>
          <pc:docMk/>
          <pc:sldMk cId="3513291504" sldId="320"/>
        </pc:sldMkLst>
      </pc:sldChg>
      <pc:sldChg chg="modSp mod">
        <pc:chgData name="Brian Connolly" userId="3cc0afaf-3fd4-49d4-98eb-f7451fca2ae1" providerId="ADAL" clId="{E4EE011E-E5F4-4733-8629-D1FB90BCA97C}" dt="2024-10-21T15:30:22.465" v="12" actId="1076"/>
        <pc:sldMkLst>
          <pc:docMk/>
          <pc:sldMk cId="3033002212" sldId="321"/>
        </pc:sldMkLst>
      </pc:sldChg>
    </pc:docChg>
  </pc:docChgLst>
  <pc:docChgLst>
    <pc:chgData name="Brian Connolly" userId="3cc0afaf-3fd4-49d4-98eb-f7451fca2ae1" providerId="ADAL" clId="{8A75611B-B44E-4434-B2C1-41928E4E59FF}"/>
    <pc:docChg chg="undo custSel addSld delSld modSld modMainMaster">
      <pc:chgData name="Brian Connolly" userId="3cc0afaf-3fd4-49d4-98eb-f7451fca2ae1" providerId="ADAL" clId="{8A75611B-B44E-4434-B2C1-41928E4E59FF}" dt="2024-06-21T22:22:59.629" v="588" actId="404"/>
      <pc:docMkLst>
        <pc:docMk/>
      </pc:docMkLst>
      <pc:sldChg chg="modSp mod">
        <pc:chgData name="Brian Connolly" userId="3cc0afaf-3fd4-49d4-98eb-f7451fca2ae1" providerId="ADAL" clId="{8A75611B-B44E-4434-B2C1-41928E4E59FF}" dt="2024-06-21T21:39:08.563" v="299" actId="1076"/>
        <pc:sldMkLst>
          <pc:docMk/>
          <pc:sldMk cId="3900127704" sldId="263"/>
        </pc:sldMkLst>
      </pc:sldChg>
      <pc:sldChg chg="modSp mod">
        <pc:chgData name="Brian Connolly" userId="3cc0afaf-3fd4-49d4-98eb-f7451fca2ae1" providerId="ADAL" clId="{8A75611B-B44E-4434-B2C1-41928E4E59FF}" dt="2024-06-21T21:44:47.728" v="379" actId="1076"/>
        <pc:sldMkLst>
          <pc:docMk/>
          <pc:sldMk cId="704790354" sldId="264"/>
        </pc:sldMkLst>
      </pc:sldChg>
      <pc:sldChg chg="modSp mod">
        <pc:chgData name="Brian Connolly" userId="3cc0afaf-3fd4-49d4-98eb-f7451fca2ae1" providerId="ADAL" clId="{8A75611B-B44E-4434-B2C1-41928E4E59FF}" dt="2024-06-21T21:37:26.690" v="160" actId="404"/>
        <pc:sldMkLst>
          <pc:docMk/>
          <pc:sldMk cId="378296299" sldId="265"/>
        </pc:sldMkLst>
      </pc:sldChg>
      <pc:sldChg chg="delSp modSp mod">
        <pc:chgData name="Brian Connolly" userId="3cc0afaf-3fd4-49d4-98eb-f7451fca2ae1" providerId="ADAL" clId="{8A75611B-B44E-4434-B2C1-41928E4E59FF}" dt="2024-06-21T21:47:31.695" v="467" actId="14734"/>
        <pc:sldMkLst>
          <pc:docMk/>
          <pc:sldMk cId="2274367757" sldId="266"/>
        </pc:sldMkLst>
      </pc:sldChg>
      <pc:sldChg chg="modSp mod">
        <pc:chgData name="Brian Connolly" userId="3cc0afaf-3fd4-49d4-98eb-f7451fca2ae1" providerId="ADAL" clId="{8A75611B-B44E-4434-B2C1-41928E4E59FF}" dt="2024-06-21T21:48:20.681" v="476" actId="1076"/>
        <pc:sldMkLst>
          <pc:docMk/>
          <pc:sldMk cId="437794307" sldId="268"/>
        </pc:sldMkLst>
      </pc:sldChg>
      <pc:sldChg chg="modSp mod">
        <pc:chgData name="Brian Connolly" userId="3cc0afaf-3fd4-49d4-98eb-f7451fca2ae1" providerId="ADAL" clId="{8A75611B-B44E-4434-B2C1-41928E4E59FF}" dt="2024-06-21T21:58:12.704" v="492" actId="1076"/>
        <pc:sldMkLst>
          <pc:docMk/>
          <pc:sldMk cId="2174805935" sldId="269"/>
        </pc:sldMkLst>
      </pc:sldChg>
      <pc:sldChg chg="modSp mod">
        <pc:chgData name="Brian Connolly" userId="3cc0afaf-3fd4-49d4-98eb-f7451fca2ae1" providerId="ADAL" clId="{8A75611B-B44E-4434-B2C1-41928E4E59FF}" dt="2024-06-21T21:58:09.080" v="491" actId="1076"/>
        <pc:sldMkLst>
          <pc:docMk/>
          <pc:sldMk cId="3820832187" sldId="270"/>
        </pc:sldMkLst>
      </pc:sldChg>
      <pc:sldChg chg="modSp mod">
        <pc:chgData name="Brian Connolly" userId="3cc0afaf-3fd4-49d4-98eb-f7451fca2ae1" providerId="ADAL" clId="{8A75611B-B44E-4434-B2C1-41928E4E59FF}" dt="2024-06-21T21:58:35.976" v="497" actId="1076"/>
        <pc:sldMkLst>
          <pc:docMk/>
          <pc:sldMk cId="3211960776" sldId="271"/>
        </pc:sldMkLst>
      </pc:sldChg>
      <pc:sldChg chg="modSp mod">
        <pc:chgData name="Brian Connolly" userId="3cc0afaf-3fd4-49d4-98eb-f7451fca2ae1" providerId="ADAL" clId="{8A75611B-B44E-4434-B2C1-41928E4E59FF}" dt="2024-06-21T21:58:47.853" v="500" actId="403"/>
        <pc:sldMkLst>
          <pc:docMk/>
          <pc:sldMk cId="89277489" sldId="273"/>
        </pc:sldMkLst>
      </pc:sldChg>
      <pc:sldChg chg="modSp mod">
        <pc:chgData name="Brian Connolly" userId="3cc0afaf-3fd4-49d4-98eb-f7451fca2ae1" providerId="ADAL" clId="{8A75611B-B44E-4434-B2C1-41928E4E59FF}" dt="2024-06-21T21:59:11.876" v="507" actId="14100"/>
        <pc:sldMkLst>
          <pc:docMk/>
          <pc:sldMk cId="31441923" sldId="274"/>
        </pc:sldMkLst>
      </pc:sldChg>
      <pc:sldChg chg="modSp del">
        <pc:chgData name="Brian Connolly" userId="3cc0afaf-3fd4-49d4-98eb-f7451fca2ae1" providerId="ADAL" clId="{8A75611B-B44E-4434-B2C1-41928E4E59FF}" dt="2024-06-21T22:20:02.158" v="513" actId="47"/>
        <pc:sldMkLst>
          <pc:docMk/>
          <pc:sldMk cId="4189954573" sldId="275"/>
        </pc:sldMkLst>
      </pc:sldChg>
      <pc:sldChg chg="modSp mod">
        <pc:chgData name="Brian Connolly" userId="3cc0afaf-3fd4-49d4-98eb-f7451fca2ae1" providerId="ADAL" clId="{8A75611B-B44E-4434-B2C1-41928E4E59FF}" dt="2024-06-21T22:20:06.397" v="515" actId="404"/>
        <pc:sldMkLst>
          <pc:docMk/>
          <pc:sldMk cId="2159503119" sldId="276"/>
        </pc:sldMkLst>
      </pc:sldChg>
      <pc:sldChg chg="modSp mod">
        <pc:chgData name="Brian Connolly" userId="3cc0afaf-3fd4-49d4-98eb-f7451fca2ae1" providerId="ADAL" clId="{8A75611B-B44E-4434-B2C1-41928E4E59FF}" dt="2024-06-21T22:20:13.178" v="518" actId="1076"/>
        <pc:sldMkLst>
          <pc:docMk/>
          <pc:sldMk cId="1277190235" sldId="277"/>
        </pc:sldMkLst>
      </pc:sldChg>
      <pc:sldChg chg="modSp mod">
        <pc:chgData name="Brian Connolly" userId="3cc0afaf-3fd4-49d4-98eb-f7451fca2ae1" providerId="ADAL" clId="{8A75611B-B44E-4434-B2C1-41928E4E59FF}" dt="2024-06-21T22:20:20.682" v="520" actId="1076"/>
        <pc:sldMkLst>
          <pc:docMk/>
          <pc:sldMk cId="2268541303" sldId="278"/>
        </pc:sldMkLst>
      </pc:sldChg>
      <pc:sldChg chg="modSp mod">
        <pc:chgData name="Brian Connolly" userId="3cc0afaf-3fd4-49d4-98eb-f7451fca2ae1" providerId="ADAL" clId="{8A75611B-B44E-4434-B2C1-41928E4E59FF}" dt="2024-06-21T22:20:28.106" v="522" actId="1076"/>
        <pc:sldMkLst>
          <pc:docMk/>
          <pc:sldMk cId="3108624633" sldId="279"/>
        </pc:sldMkLst>
      </pc:sldChg>
      <pc:sldChg chg="modSp mod">
        <pc:chgData name="Brian Connolly" userId="3cc0afaf-3fd4-49d4-98eb-f7451fca2ae1" providerId="ADAL" clId="{8A75611B-B44E-4434-B2C1-41928E4E59FF}" dt="2024-06-21T22:20:31.789" v="524" actId="404"/>
        <pc:sldMkLst>
          <pc:docMk/>
          <pc:sldMk cId="2639156514" sldId="280"/>
        </pc:sldMkLst>
      </pc:sldChg>
      <pc:sldChg chg="modSp mod">
        <pc:chgData name="Brian Connolly" userId="3cc0afaf-3fd4-49d4-98eb-f7451fca2ae1" providerId="ADAL" clId="{8A75611B-B44E-4434-B2C1-41928E4E59FF}" dt="2024-06-21T22:20:35.741" v="526" actId="404"/>
        <pc:sldMkLst>
          <pc:docMk/>
          <pc:sldMk cId="1952084582" sldId="281"/>
        </pc:sldMkLst>
      </pc:sldChg>
      <pc:sldChg chg="modSp mod">
        <pc:chgData name="Brian Connolly" userId="3cc0afaf-3fd4-49d4-98eb-f7451fca2ae1" providerId="ADAL" clId="{8A75611B-B44E-4434-B2C1-41928E4E59FF}" dt="2024-06-21T22:20:41.052" v="528" actId="404"/>
        <pc:sldMkLst>
          <pc:docMk/>
          <pc:sldMk cId="2605665125" sldId="282"/>
        </pc:sldMkLst>
      </pc:sldChg>
      <pc:sldChg chg="modSp mod">
        <pc:chgData name="Brian Connolly" userId="3cc0afaf-3fd4-49d4-98eb-f7451fca2ae1" providerId="ADAL" clId="{8A75611B-B44E-4434-B2C1-41928E4E59FF}" dt="2024-06-21T22:20:46.228" v="530" actId="404"/>
        <pc:sldMkLst>
          <pc:docMk/>
          <pc:sldMk cId="348601576" sldId="283"/>
        </pc:sldMkLst>
      </pc:sldChg>
      <pc:sldChg chg="modSp mod">
        <pc:chgData name="Brian Connolly" userId="3cc0afaf-3fd4-49d4-98eb-f7451fca2ae1" providerId="ADAL" clId="{8A75611B-B44E-4434-B2C1-41928E4E59FF}" dt="2024-06-21T22:20:52.292" v="532" actId="404"/>
        <pc:sldMkLst>
          <pc:docMk/>
          <pc:sldMk cId="2114950177" sldId="284"/>
        </pc:sldMkLst>
      </pc:sldChg>
      <pc:sldChg chg="modSp mod">
        <pc:chgData name="Brian Connolly" userId="3cc0afaf-3fd4-49d4-98eb-f7451fca2ae1" providerId="ADAL" clId="{8A75611B-B44E-4434-B2C1-41928E4E59FF}" dt="2024-06-21T22:20:56.605" v="534" actId="404"/>
        <pc:sldMkLst>
          <pc:docMk/>
          <pc:sldMk cId="7522987" sldId="286"/>
        </pc:sldMkLst>
      </pc:sldChg>
      <pc:sldChg chg="modSp mod">
        <pc:chgData name="Brian Connolly" userId="3cc0afaf-3fd4-49d4-98eb-f7451fca2ae1" providerId="ADAL" clId="{8A75611B-B44E-4434-B2C1-41928E4E59FF}" dt="2024-06-21T22:21:01.037" v="536" actId="404"/>
        <pc:sldMkLst>
          <pc:docMk/>
          <pc:sldMk cId="598525519" sldId="287"/>
        </pc:sldMkLst>
      </pc:sldChg>
      <pc:sldChg chg="modSp mod">
        <pc:chgData name="Brian Connolly" userId="3cc0afaf-3fd4-49d4-98eb-f7451fca2ae1" providerId="ADAL" clId="{8A75611B-B44E-4434-B2C1-41928E4E59FF}" dt="2024-06-21T22:21:06.882" v="539" actId="1076"/>
        <pc:sldMkLst>
          <pc:docMk/>
          <pc:sldMk cId="1305821514" sldId="288"/>
        </pc:sldMkLst>
      </pc:sldChg>
      <pc:sldChg chg="modSp mod">
        <pc:chgData name="Brian Connolly" userId="3cc0afaf-3fd4-49d4-98eb-f7451fca2ae1" providerId="ADAL" clId="{8A75611B-B44E-4434-B2C1-41928E4E59FF}" dt="2024-06-21T22:21:26.053" v="541" actId="404"/>
        <pc:sldMkLst>
          <pc:docMk/>
          <pc:sldMk cId="259926407" sldId="291"/>
        </pc:sldMkLst>
      </pc:sldChg>
      <pc:sldChg chg="modSp mod">
        <pc:chgData name="Brian Connolly" userId="3cc0afaf-3fd4-49d4-98eb-f7451fca2ae1" providerId="ADAL" clId="{8A75611B-B44E-4434-B2C1-41928E4E59FF}" dt="2024-06-21T22:21:30.245" v="543" actId="404"/>
        <pc:sldMkLst>
          <pc:docMk/>
          <pc:sldMk cId="2999740494" sldId="292"/>
        </pc:sldMkLst>
      </pc:sldChg>
      <pc:sldChg chg="modSp mod">
        <pc:chgData name="Brian Connolly" userId="3cc0afaf-3fd4-49d4-98eb-f7451fca2ae1" providerId="ADAL" clId="{8A75611B-B44E-4434-B2C1-41928E4E59FF}" dt="2024-06-21T22:21:34.965" v="545" actId="404"/>
        <pc:sldMkLst>
          <pc:docMk/>
          <pc:sldMk cId="1156298949" sldId="293"/>
        </pc:sldMkLst>
      </pc:sldChg>
      <pc:sldChg chg="addSp delSp modSp mod">
        <pc:chgData name="Brian Connolly" userId="3cc0afaf-3fd4-49d4-98eb-f7451fca2ae1" providerId="ADAL" clId="{8A75611B-B44E-4434-B2C1-41928E4E59FF}" dt="2024-06-21T22:21:41.201" v="548" actId="1076"/>
        <pc:sldMkLst>
          <pc:docMk/>
          <pc:sldMk cId="754118624" sldId="294"/>
        </pc:sldMkLst>
      </pc:sldChg>
      <pc:sldChg chg="modSp mod">
        <pc:chgData name="Brian Connolly" userId="3cc0afaf-3fd4-49d4-98eb-f7451fca2ae1" providerId="ADAL" clId="{8A75611B-B44E-4434-B2C1-41928E4E59FF}" dt="2024-06-21T22:21:45.165" v="550" actId="404"/>
        <pc:sldMkLst>
          <pc:docMk/>
          <pc:sldMk cId="2756658797" sldId="295"/>
        </pc:sldMkLst>
      </pc:sldChg>
      <pc:sldChg chg="addSp delSp modSp mod">
        <pc:chgData name="Brian Connolly" userId="3cc0afaf-3fd4-49d4-98eb-f7451fca2ae1" providerId="ADAL" clId="{8A75611B-B44E-4434-B2C1-41928E4E59FF}" dt="2024-06-21T22:21:49.861" v="552" actId="404"/>
        <pc:sldMkLst>
          <pc:docMk/>
          <pc:sldMk cId="673427049" sldId="296"/>
        </pc:sldMkLst>
      </pc:sldChg>
      <pc:sldChg chg="modSp mod">
        <pc:chgData name="Brian Connolly" userId="3cc0afaf-3fd4-49d4-98eb-f7451fca2ae1" providerId="ADAL" clId="{8A75611B-B44E-4434-B2C1-41928E4E59FF}" dt="2024-06-21T22:21:54.649" v="555" actId="1076"/>
        <pc:sldMkLst>
          <pc:docMk/>
          <pc:sldMk cId="3539000336" sldId="297"/>
        </pc:sldMkLst>
      </pc:sldChg>
      <pc:sldChg chg="modSp mod">
        <pc:chgData name="Brian Connolly" userId="3cc0afaf-3fd4-49d4-98eb-f7451fca2ae1" providerId="ADAL" clId="{8A75611B-B44E-4434-B2C1-41928E4E59FF}" dt="2024-06-21T22:21:58.236" v="557" actId="404"/>
        <pc:sldMkLst>
          <pc:docMk/>
          <pc:sldMk cId="6326537" sldId="298"/>
        </pc:sldMkLst>
      </pc:sldChg>
      <pc:sldChg chg="addSp delSp modSp mod">
        <pc:chgData name="Brian Connolly" userId="3cc0afaf-3fd4-49d4-98eb-f7451fca2ae1" providerId="ADAL" clId="{8A75611B-B44E-4434-B2C1-41928E4E59FF}" dt="2024-06-21T22:22:02.868" v="559" actId="404"/>
        <pc:sldMkLst>
          <pc:docMk/>
          <pc:sldMk cId="3941450818" sldId="299"/>
        </pc:sldMkLst>
      </pc:sldChg>
      <pc:sldChg chg="modSp mod">
        <pc:chgData name="Brian Connolly" userId="3cc0afaf-3fd4-49d4-98eb-f7451fca2ae1" providerId="ADAL" clId="{8A75611B-B44E-4434-B2C1-41928E4E59FF}" dt="2024-06-21T22:22:07.148" v="561" actId="404"/>
        <pc:sldMkLst>
          <pc:docMk/>
          <pc:sldMk cId="887982025" sldId="300"/>
        </pc:sldMkLst>
      </pc:sldChg>
      <pc:sldChg chg="modSp mod">
        <pc:chgData name="Brian Connolly" userId="3cc0afaf-3fd4-49d4-98eb-f7451fca2ae1" providerId="ADAL" clId="{8A75611B-B44E-4434-B2C1-41928E4E59FF}" dt="2024-06-21T22:22:11.052" v="563" actId="404"/>
        <pc:sldMkLst>
          <pc:docMk/>
          <pc:sldMk cId="2543498636" sldId="302"/>
        </pc:sldMkLst>
      </pc:sldChg>
      <pc:sldChg chg="modSp mod">
        <pc:chgData name="Brian Connolly" userId="3cc0afaf-3fd4-49d4-98eb-f7451fca2ae1" providerId="ADAL" clId="{8A75611B-B44E-4434-B2C1-41928E4E59FF}" dt="2024-06-21T22:22:15.756" v="565" actId="404"/>
        <pc:sldMkLst>
          <pc:docMk/>
          <pc:sldMk cId="3680886158" sldId="303"/>
        </pc:sldMkLst>
      </pc:sldChg>
      <pc:sldChg chg="addSp delSp modSp mod">
        <pc:chgData name="Brian Connolly" userId="3cc0afaf-3fd4-49d4-98eb-f7451fca2ae1" providerId="ADAL" clId="{8A75611B-B44E-4434-B2C1-41928E4E59FF}" dt="2024-06-21T22:22:21.532" v="568" actId="404"/>
        <pc:sldMkLst>
          <pc:docMk/>
          <pc:sldMk cId="1528400488" sldId="304"/>
        </pc:sldMkLst>
      </pc:sldChg>
      <pc:sldChg chg="modSp mod">
        <pc:chgData name="Brian Connolly" userId="3cc0afaf-3fd4-49d4-98eb-f7451fca2ae1" providerId="ADAL" clId="{8A75611B-B44E-4434-B2C1-41928E4E59FF}" dt="2024-06-21T22:22:25.821" v="570" actId="404"/>
        <pc:sldMkLst>
          <pc:docMk/>
          <pc:sldMk cId="1999276067" sldId="305"/>
        </pc:sldMkLst>
      </pc:sldChg>
      <pc:sldChg chg="modSp mod">
        <pc:chgData name="Brian Connolly" userId="3cc0afaf-3fd4-49d4-98eb-f7451fca2ae1" providerId="ADAL" clId="{8A75611B-B44E-4434-B2C1-41928E4E59FF}" dt="2024-06-21T22:22:29.389" v="572" actId="404"/>
        <pc:sldMkLst>
          <pc:docMk/>
          <pc:sldMk cId="960031486" sldId="306"/>
        </pc:sldMkLst>
      </pc:sldChg>
      <pc:sldChg chg="modSp mod">
        <pc:chgData name="Brian Connolly" userId="3cc0afaf-3fd4-49d4-98eb-f7451fca2ae1" providerId="ADAL" clId="{8A75611B-B44E-4434-B2C1-41928E4E59FF}" dt="2024-06-21T22:22:33.429" v="574" actId="404"/>
        <pc:sldMkLst>
          <pc:docMk/>
          <pc:sldMk cId="1597060084" sldId="307"/>
        </pc:sldMkLst>
      </pc:sldChg>
      <pc:sldChg chg="modSp mod">
        <pc:chgData name="Brian Connolly" userId="3cc0afaf-3fd4-49d4-98eb-f7451fca2ae1" providerId="ADAL" clId="{8A75611B-B44E-4434-B2C1-41928E4E59FF}" dt="2024-06-21T22:22:36.740" v="576" actId="404"/>
        <pc:sldMkLst>
          <pc:docMk/>
          <pc:sldMk cId="702586519" sldId="308"/>
        </pc:sldMkLst>
      </pc:sldChg>
      <pc:sldChg chg="modSp mod">
        <pc:chgData name="Brian Connolly" userId="3cc0afaf-3fd4-49d4-98eb-f7451fca2ae1" providerId="ADAL" clId="{8A75611B-B44E-4434-B2C1-41928E4E59FF}" dt="2024-06-21T22:22:40.525" v="578" actId="404"/>
        <pc:sldMkLst>
          <pc:docMk/>
          <pc:sldMk cId="563609317" sldId="309"/>
        </pc:sldMkLst>
      </pc:sldChg>
      <pc:sldChg chg="modSp mod">
        <pc:chgData name="Brian Connolly" userId="3cc0afaf-3fd4-49d4-98eb-f7451fca2ae1" providerId="ADAL" clId="{8A75611B-B44E-4434-B2C1-41928E4E59FF}" dt="2024-06-21T22:22:44.541" v="580" actId="404"/>
        <pc:sldMkLst>
          <pc:docMk/>
          <pc:sldMk cId="3412708331" sldId="310"/>
        </pc:sldMkLst>
      </pc:sldChg>
      <pc:sldChg chg="modSp mod">
        <pc:chgData name="Brian Connolly" userId="3cc0afaf-3fd4-49d4-98eb-f7451fca2ae1" providerId="ADAL" clId="{8A75611B-B44E-4434-B2C1-41928E4E59FF}" dt="2024-06-21T22:22:47.829" v="582" actId="404"/>
        <pc:sldMkLst>
          <pc:docMk/>
          <pc:sldMk cId="3242785802" sldId="311"/>
        </pc:sldMkLst>
      </pc:sldChg>
      <pc:sldChg chg="modSp mod">
        <pc:chgData name="Brian Connolly" userId="3cc0afaf-3fd4-49d4-98eb-f7451fca2ae1" providerId="ADAL" clId="{8A75611B-B44E-4434-B2C1-41928E4E59FF}" dt="2024-06-21T22:22:51.541" v="584" actId="404"/>
        <pc:sldMkLst>
          <pc:docMk/>
          <pc:sldMk cId="4046426131" sldId="312"/>
        </pc:sldMkLst>
      </pc:sldChg>
      <pc:sldChg chg="modSp mod">
        <pc:chgData name="Brian Connolly" userId="3cc0afaf-3fd4-49d4-98eb-f7451fca2ae1" providerId="ADAL" clId="{8A75611B-B44E-4434-B2C1-41928E4E59FF}" dt="2024-06-21T22:22:55.517" v="586" actId="404"/>
        <pc:sldMkLst>
          <pc:docMk/>
          <pc:sldMk cId="1940077159" sldId="313"/>
        </pc:sldMkLst>
      </pc:sldChg>
      <pc:sldChg chg="modSp mod">
        <pc:chgData name="Brian Connolly" userId="3cc0afaf-3fd4-49d4-98eb-f7451fca2ae1" providerId="ADAL" clId="{8A75611B-B44E-4434-B2C1-41928E4E59FF}" dt="2024-06-21T22:22:59.629" v="588" actId="404"/>
        <pc:sldMkLst>
          <pc:docMk/>
          <pc:sldMk cId="2450639202" sldId="314"/>
        </pc:sldMkLst>
      </pc:sldChg>
      <pc:sldChg chg="modSp add mod">
        <pc:chgData name="Brian Connolly" userId="3cc0afaf-3fd4-49d4-98eb-f7451fca2ae1" providerId="ADAL" clId="{8A75611B-B44E-4434-B2C1-41928E4E59FF}" dt="2024-06-21T22:19:59.965" v="512"/>
        <pc:sldMkLst>
          <pc:docMk/>
          <pc:sldMk cId="1641241393" sldId="315"/>
        </pc:sldMkLst>
      </pc:sldChg>
      <pc:sldMasterChg chg="modSp mod modSldLayout">
        <pc:chgData name="Brian Connolly" userId="3cc0afaf-3fd4-49d4-98eb-f7451fca2ae1" providerId="ADAL" clId="{8A75611B-B44E-4434-B2C1-41928E4E59FF}" dt="2024-06-21T21:40:01.023" v="373" actId="1038"/>
        <pc:sldMasterMkLst>
          <pc:docMk/>
          <pc:sldMasterMk cId="4131813110" sldId="2147483648"/>
        </pc:sldMasterMkLst>
        <pc:sldLayoutChg chg="modSp mod">
          <pc:chgData name="Brian Connolly" userId="3cc0afaf-3fd4-49d4-98eb-f7451fca2ae1" providerId="ADAL" clId="{8A75611B-B44E-4434-B2C1-41928E4E59FF}" dt="2024-06-21T21:39:09.812" v="300" actId="1076"/>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5D69625F-FEE2-4F13-A464-8086658E2996}"/>
    <pc:docChg chg="modSld sldOrd">
      <pc:chgData name="Brian Connolly" userId="3cc0afaf-3fd4-49d4-98eb-f7451fca2ae1" providerId="ADAL" clId="{5D69625F-FEE2-4F13-A464-8086658E2996}" dt="2024-10-18T19:07:48.972" v="10" actId="20577"/>
      <pc:docMkLst>
        <pc:docMk/>
      </pc:docMkLst>
      <pc:sldChg chg="ord">
        <pc:chgData name="Brian Connolly" userId="3cc0afaf-3fd4-49d4-98eb-f7451fca2ae1" providerId="ADAL" clId="{5D69625F-FEE2-4F13-A464-8086658E2996}" dt="2024-10-18T19:07:39.152" v="9"/>
        <pc:sldMkLst>
          <pc:docMk/>
          <pc:sldMk cId="2302249825" sldId="325"/>
        </pc:sldMkLst>
      </pc:sldChg>
      <pc:sldChg chg="modSp mod">
        <pc:chgData name="Brian Connolly" userId="3cc0afaf-3fd4-49d4-98eb-f7451fca2ae1" providerId="ADAL" clId="{5D69625F-FEE2-4F13-A464-8086658E2996}" dt="2024-10-18T19:07:38.250" v="7" actId="1076"/>
        <pc:sldMkLst>
          <pc:docMk/>
          <pc:sldMk cId="3243310298" sldId="326"/>
        </pc:sldMkLst>
      </pc:sldChg>
      <pc:sldChg chg="modSp mod">
        <pc:chgData name="Brian Connolly" userId="3cc0afaf-3fd4-49d4-98eb-f7451fca2ae1" providerId="ADAL" clId="{5D69625F-FEE2-4F13-A464-8086658E2996}" dt="2024-10-18T19:07:48.972" v="10" actId="20577"/>
        <pc:sldMkLst>
          <pc:docMk/>
          <pc:sldMk cId="2972854874" sldId="328"/>
        </pc:sldMkLst>
      </pc:sldChg>
    </pc:docChg>
  </pc:docChgLst>
  <pc:docChgLst>
    <pc:chgData name="Brian Connolly" userId="3cc0afaf-3fd4-49d4-98eb-f7451fca2ae1" providerId="ADAL" clId="{F0E3A2D7-E9F6-44D7-93AC-133684BAD1B5}"/>
    <pc:docChg chg="custSel modSld">
      <pc:chgData name="Brian Connolly" userId="3cc0afaf-3fd4-49d4-98eb-f7451fca2ae1" providerId="ADAL" clId="{F0E3A2D7-E9F6-44D7-93AC-133684BAD1B5}" dt="2024-05-10T20:15:14.493" v="420" actId="404"/>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7/1/2025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8CF97C7-2C0D-4DC0-92D4-71B42A9A9F32}" type="slidenum">
              <a:rPr lang="en-US" smtClean="0"/>
              <a:t>6</a:t>
            </a:fld>
            <a:endParaRPr lang="en-US"/>
          </a:p>
        </p:txBody>
      </p:sp>
    </p:spTree>
    <p:extLst>
      <p:ext uri="{BB962C8B-B14F-4D97-AF65-F5344CB8AC3E}">
        <p14:creationId xmlns:p14="http://schemas.microsoft.com/office/powerpoint/2010/main" val="3654517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8CF97C7-2C0D-4DC0-92D4-71B42A9A9F32}" type="slidenum">
              <a:rPr lang="en-US" smtClean="0"/>
              <a:t>19</a:t>
            </a:fld>
            <a:endParaRPr lang="en-US"/>
          </a:p>
        </p:txBody>
      </p:sp>
    </p:spTree>
    <p:extLst>
      <p:ext uri="{BB962C8B-B14F-4D97-AF65-F5344CB8AC3E}">
        <p14:creationId xmlns:p14="http://schemas.microsoft.com/office/powerpoint/2010/main" val="1863137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8CF97C7-2C0D-4DC0-92D4-71B42A9A9F32}" type="slidenum">
              <a:rPr lang="en-US" smtClean="0"/>
              <a:t>34</a:t>
            </a:fld>
            <a:endParaRPr lang="en-US"/>
          </a:p>
        </p:txBody>
      </p:sp>
    </p:spTree>
    <p:extLst>
      <p:ext uri="{BB962C8B-B14F-4D97-AF65-F5344CB8AC3E}">
        <p14:creationId xmlns:p14="http://schemas.microsoft.com/office/powerpoint/2010/main" val="1620769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a:p>
        </p:txBody>
      </p:sp>
      <p:pic>
        <p:nvPicPr>
          <p:cNvPr id="2" name="Picture 2" descr="A black background with a black square&#10;&#10;Description automatically generated with medium confidence">
            <a:extLst>
              <a:ext uri="{FF2B5EF4-FFF2-40B4-BE49-F238E27FC236}">
                <a16:creationId xmlns:a16="http://schemas.microsoft.com/office/drawing/2014/main" id="{0735FAB3-E7D6-4F25-6DD8-0C54C95F110D}"/>
              </a:ext>
            </a:extLst>
          </p:cNvPr>
          <p:cNvPicPr>
            <a:picLocks noChangeAspect="1" noChangeArrowheads="1"/>
          </p:cNvPicPr>
          <p:nvPr userDrawn="1"/>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2C89AB4-622B-0BFF-C7F5-E4A7E7DBCD4C}"/>
              </a:ext>
            </a:extLst>
          </p:cNvPr>
          <p:cNvSpPr txBox="1"/>
          <p:nvPr userDrawn="1"/>
        </p:nvSpPr>
        <p:spPr>
          <a:xfrm>
            <a:off x="651264" y="257456"/>
            <a:ext cx="10167187" cy="261610"/>
          </a:xfrm>
          <a:prstGeom prst="rect">
            <a:avLst/>
          </a:prstGeom>
          <a:noFill/>
        </p:spPr>
        <p:txBody>
          <a:bodyPr wrap="square" rtlCol="0">
            <a:spAutoFit/>
          </a:bodyPr>
          <a:lstStyle/>
          <a:p>
            <a:pPr algn="r"/>
            <a:r>
              <a:rPr lang="en-US" sz="1100" b="1" dirty="0">
                <a:solidFill>
                  <a:schemeClr val="bg1">
                    <a:lumMod val="65000"/>
                  </a:schemeClr>
                </a:solidFill>
                <a:latin typeface="Verdana" panose="020B0604030504040204" pitchFamily="34" charset="0"/>
                <a:ea typeface="Verdana" panose="020B0604030504040204" pitchFamily="34" charset="0"/>
              </a:rPr>
              <a:t>1.4 Legal Framework for UN Peacekeeping</a:t>
            </a:r>
            <a:endParaRPr lang="en-GB" sz="1100" b="1" dirty="0">
              <a:solidFill>
                <a:schemeClr val="bg1">
                  <a:lumMod val="65000"/>
                </a:schemeClr>
              </a:solidFill>
              <a:latin typeface="Verdana" panose="020B0604030504040204" pitchFamily="34" charset="0"/>
              <a:ea typeface="Verdana" panose="020B0604030504040204" pitchFamily="34" charset="0"/>
            </a:endParaRPr>
          </a:p>
        </p:txBody>
      </p:sp>
      <p:sp>
        <p:nvSpPr>
          <p:cNvPr id="4" name="Footer Placeholder 4">
            <a:extLst>
              <a:ext uri="{FF2B5EF4-FFF2-40B4-BE49-F238E27FC236}">
                <a16:creationId xmlns:a16="http://schemas.microsoft.com/office/drawing/2014/main" id="{8F0A7CBB-B25F-83D3-C177-6AC4AEC115F2}"/>
              </a:ext>
            </a:extLst>
          </p:cNvPr>
          <p:cNvSpPr txBox="1">
            <a:spLocks/>
          </p:cNvSpPr>
          <p:nvPr userDrawn="1"/>
        </p:nvSpPr>
        <p:spPr>
          <a:xfrm>
            <a:off x="651264" y="6456544"/>
            <a:ext cx="10800000"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100" dirty="0">
                <a:solidFill>
                  <a:schemeClr val="bg1">
                    <a:lumMod val="65000"/>
                  </a:schemeClr>
                </a:solidFill>
              </a:rPr>
              <a:t>UN CPTM 2025 	                                                                                                                                                                         Slide </a:t>
            </a:r>
            <a:fld id="{60323EB4-2EFA-49D3-81CD-1A9035A87ED7}" type="slidenum">
              <a:rPr lang="en-US" sz="1100" smtClean="0">
                <a:solidFill>
                  <a:schemeClr val="bg1">
                    <a:lumMod val="65000"/>
                  </a:schemeClr>
                </a:solidFill>
              </a:rPr>
              <a:pPr algn="l"/>
              <a:t>‹#›</a:t>
            </a:fld>
            <a:endParaRPr lang="en-US" sz="110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07720-FDA6-9DAF-AFF0-E749329C7278}"/>
              </a:ext>
            </a:extLst>
          </p:cNvPr>
          <p:cNvSpPr txBox="1"/>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1.4 Legal Framework of UN Peacekeeping</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302249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5B4483-F3A8-0B34-5EA5-96C868EED4A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A1F3425-0F82-9015-5313-C0BC2ABD148F}"/>
              </a:ext>
            </a:extLst>
          </p:cNvPr>
          <p:cNvSpPr txBox="1"/>
          <p:nvPr/>
        </p:nvSpPr>
        <p:spPr>
          <a:xfrm>
            <a:off x="2496000" y="3429000"/>
            <a:ext cx="7200000" cy="1785104"/>
          </a:xfrm>
          <a:prstGeom prst="rect">
            <a:avLst/>
          </a:prstGeom>
          <a:noFill/>
        </p:spPr>
        <p:txBody>
          <a:bodyPr wrap="square" lIns="91440" tIns="45720" rIns="91440" bIns="45720" rtlCol="0" anchor="t">
            <a:spAutoFit/>
          </a:bodyPr>
          <a:lstStyle/>
          <a:p>
            <a:pPr>
              <a:spcBef>
                <a:spcPts val="600"/>
              </a:spcBef>
              <a:spcAft>
                <a:spcPts val="600"/>
              </a:spcAft>
            </a:pPr>
            <a:r>
              <a:rPr lang="en-US" sz="2000" i="1" dirty="0">
                <a:latin typeface="Verdana" panose="020B0604030504040204" pitchFamily="34" charset="0"/>
                <a:ea typeface="Verdana" panose="020B0604030504040204" pitchFamily="34" charset="0"/>
              </a:rPr>
              <a:t>“…human rights is under siege around the world. Universal values are being eroded……the rule of law is being undermined. Now more than ever, our shared duty is clear...…let us stand up for human rights – for everyone, everywhere…”</a:t>
            </a:r>
          </a:p>
          <a:p>
            <a:pPr algn="r">
              <a:spcBef>
                <a:spcPts val="600"/>
              </a:spcBef>
              <a:spcAft>
                <a:spcPts val="600"/>
              </a:spcAft>
            </a:pPr>
            <a:r>
              <a:rPr lang="en-US" sz="2000" i="1" dirty="0">
                <a:latin typeface="Verdana"/>
                <a:ea typeface="Verdana"/>
              </a:rPr>
              <a:t>Secretary-General António Guterres</a:t>
            </a:r>
            <a:endParaRPr lang="en-GB" sz="2000" i="1" dirty="0">
              <a:latin typeface="Verdana"/>
              <a:ea typeface="Verdana"/>
            </a:endParaRPr>
          </a:p>
        </p:txBody>
      </p:sp>
      <p:sp>
        <p:nvSpPr>
          <p:cNvPr id="4" name="TextBox 3">
            <a:extLst>
              <a:ext uri="{FF2B5EF4-FFF2-40B4-BE49-F238E27FC236}">
                <a16:creationId xmlns:a16="http://schemas.microsoft.com/office/drawing/2014/main" id="{101A501E-EF60-F1F9-E6E0-B31B26C99FBC}"/>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Examples of Human Rights</a:t>
            </a:r>
            <a:endParaRPr lang="en-GB" sz="2000" b="1">
              <a:solidFill>
                <a:srgbClr val="0055A5"/>
              </a:solidFill>
              <a:latin typeface="Verdana"/>
              <a:ea typeface="Verdana"/>
            </a:endParaRPr>
          </a:p>
        </p:txBody>
      </p:sp>
      <p:sp>
        <p:nvSpPr>
          <p:cNvPr id="6" name="TextBox 5">
            <a:extLst>
              <a:ext uri="{FF2B5EF4-FFF2-40B4-BE49-F238E27FC236}">
                <a16:creationId xmlns:a16="http://schemas.microsoft.com/office/drawing/2014/main" id="{CD1BFCDF-F2BE-2547-EA7B-6F5A024B67EB}"/>
              </a:ext>
            </a:extLst>
          </p:cNvPr>
          <p:cNvSpPr txBox="1"/>
          <p:nvPr/>
        </p:nvSpPr>
        <p:spPr>
          <a:xfrm>
            <a:off x="1598645" y="1438354"/>
            <a:ext cx="9000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Examples of civil and political rights include the right to:</a:t>
            </a:r>
          </a:p>
          <a:p>
            <a:pPr marL="342900" indent="-342900">
              <a:spcBef>
                <a:spcPts val="600"/>
              </a:spcBef>
              <a:spcAft>
                <a:spcPts val="600"/>
              </a:spcAft>
              <a:buFont typeface="Arial" panose="020B0604020202020204" pitchFamily="34" charset="0"/>
              <a:buChar char="•"/>
            </a:pPr>
            <a:r>
              <a:rPr lang="en-GB" sz="2000" dirty="0">
                <a:latin typeface="Verdana"/>
                <a:ea typeface="Verdana"/>
              </a:rPr>
              <a:t>Life, freedom from torture, protection from discrimination, freedom of expression, a fair trial, and not be held in slavery</a:t>
            </a:r>
          </a:p>
        </p:txBody>
      </p:sp>
    </p:spTree>
    <p:extLst>
      <p:ext uri="{BB962C8B-B14F-4D97-AF65-F5344CB8AC3E}">
        <p14:creationId xmlns:p14="http://schemas.microsoft.com/office/powerpoint/2010/main" val="2174805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4E8686-6C06-AAEB-C8E9-8B59898741A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5AD84A0-5207-7E9B-65FE-1F1BC27E59D3}"/>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Examples of Human Rights</a:t>
            </a:r>
            <a:endParaRPr lang="en-GB" sz="2000" b="1">
              <a:solidFill>
                <a:srgbClr val="0055A5"/>
              </a:solidFill>
              <a:latin typeface="Verdana"/>
              <a:ea typeface="Verdana"/>
            </a:endParaRPr>
          </a:p>
        </p:txBody>
      </p:sp>
      <p:sp>
        <p:nvSpPr>
          <p:cNvPr id="6" name="TextBox 5">
            <a:extLst>
              <a:ext uri="{FF2B5EF4-FFF2-40B4-BE49-F238E27FC236}">
                <a16:creationId xmlns:a16="http://schemas.microsoft.com/office/drawing/2014/main" id="{6205384B-9AE7-AB05-1D68-A910B7B4CDA5}"/>
              </a:ext>
            </a:extLst>
          </p:cNvPr>
          <p:cNvSpPr txBox="1"/>
          <p:nvPr/>
        </p:nvSpPr>
        <p:spPr>
          <a:xfrm>
            <a:off x="1595999" y="1690062"/>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Examples of economic, social and cultural rights include the right to:</a:t>
            </a:r>
          </a:p>
          <a:p>
            <a:pPr marL="342900" indent="-342900">
              <a:spcBef>
                <a:spcPts val="600"/>
              </a:spcBef>
              <a:spcAft>
                <a:spcPts val="600"/>
              </a:spcAft>
              <a:buFont typeface="Arial" panose="020B0604020202020204" pitchFamily="34" charset="0"/>
              <a:buChar char="•"/>
            </a:pPr>
            <a:r>
              <a:rPr lang="en-GB" sz="2000" dirty="0">
                <a:latin typeface="Verdana"/>
                <a:ea typeface="Verdana"/>
              </a:rPr>
              <a:t>Education</a:t>
            </a:r>
          </a:p>
          <a:p>
            <a:pPr marL="342900" indent="-342900">
              <a:spcBef>
                <a:spcPts val="600"/>
              </a:spcBef>
              <a:spcAft>
                <a:spcPts val="600"/>
              </a:spcAft>
              <a:buFont typeface="Arial" panose="020B0604020202020204" pitchFamily="34" charset="0"/>
              <a:buChar char="•"/>
            </a:pPr>
            <a:r>
              <a:rPr lang="en-GB" sz="2000" dirty="0">
                <a:latin typeface="Verdana"/>
                <a:ea typeface="Verdana"/>
              </a:rPr>
              <a:t>Food</a:t>
            </a:r>
          </a:p>
          <a:p>
            <a:pPr marL="342900" indent="-342900">
              <a:spcBef>
                <a:spcPts val="600"/>
              </a:spcBef>
              <a:spcAft>
                <a:spcPts val="600"/>
              </a:spcAft>
              <a:buFont typeface="Arial" panose="020B0604020202020204" pitchFamily="34" charset="0"/>
              <a:buChar char="•"/>
            </a:pPr>
            <a:r>
              <a:rPr lang="en-GB" sz="2000" dirty="0">
                <a:latin typeface="Verdana"/>
                <a:ea typeface="Verdana"/>
              </a:rPr>
              <a:t>Housing and medical care</a:t>
            </a:r>
          </a:p>
          <a:p>
            <a:pPr marL="342900" indent="-342900">
              <a:spcBef>
                <a:spcPts val="600"/>
              </a:spcBef>
              <a:spcAft>
                <a:spcPts val="600"/>
              </a:spcAft>
              <a:buFont typeface="Arial" panose="020B0604020202020204" pitchFamily="34" charset="0"/>
              <a:buChar char="•"/>
            </a:pPr>
            <a:r>
              <a:rPr lang="en-GB" sz="2000" dirty="0">
                <a:latin typeface="Verdana"/>
                <a:ea typeface="Verdana"/>
              </a:rPr>
              <a:t>Social security and work</a:t>
            </a:r>
          </a:p>
          <a:p>
            <a:pPr marL="342900" indent="-342900">
              <a:spcBef>
                <a:spcPts val="600"/>
              </a:spcBef>
              <a:spcAft>
                <a:spcPts val="600"/>
              </a:spcAft>
              <a:buFont typeface="Arial" panose="020B0604020202020204" pitchFamily="34" charset="0"/>
              <a:buChar char="•"/>
            </a:pPr>
            <a:r>
              <a:rPr lang="en-GB" sz="2000" dirty="0">
                <a:latin typeface="Verdana"/>
                <a:ea typeface="Verdana"/>
              </a:rPr>
              <a:t>Equal pay for equal work</a:t>
            </a:r>
          </a:p>
          <a:p>
            <a:pPr marL="342900" indent="-342900">
              <a:spcBef>
                <a:spcPts val="600"/>
              </a:spcBef>
              <a:spcAft>
                <a:spcPts val="600"/>
              </a:spcAft>
              <a:buFont typeface="Arial" panose="020B0604020202020204" pitchFamily="34" charset="0"/>
              <a:buChar char="•"/>
            </a:pPr>
            <a:r>
              <a:rPr lang="en-GB" sz="2000" dirty="0">
                <a:latin typeface="Verdana"/>
                <a:ea typeface="Verdana"/>
              </a:rPr>
              <a:t>Join a trade union</a:t>
            </a:r>
          </a:p>
        </p:txBody>
      </p:sp>
    </p:spTree>
    <p:extLst>
      <p:ext uri="{BB962C8B-B14F-4D97-AF65-F5344CB8AC3E}">
        <p14:creationId xmlns:p14="http://schemas.microsoft.com/office/powerpoint/2010/main" val="3820832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0E1CA1-1FB0-3C6E-8B2B-6E16BFDAEA4D}"/>
            </a:ext>
          </a:extLst>
        </p:cNvPr>
        <p:cNvGrpSpPr/>
        <p:nvPr/>
      </p:nvGrpSpPr>
      <p:grpSpPr>
        <a:xfrm>
          <a:off x="0" y="0"/>
          <a:ext cx="0" cy="0"/>
          <a:chOff x="0" y="0"/>
          <a:chExt cx="0" cy="0"/>
        </a:xfrm>
      </p:grpSpPr>
      <p:pic>
        <p:nvPicPr>
          <p:cNvPr id="2050" name="Picture 2" descr="Human rights are central to our commitment to the United Nations&quot; - GOV.UK">
            <a:extLst>
              <a:ext uri="{FF2B5EF4-FFF2-40B4-BE49-F238E27FC236}">
                <a16:creationId xmlns:a16="http://schemas.microsoft.com/office/drawing/2014/main" id="{03683C05-600A-5535-08CF-0ADD1AE2C20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02715" y="3105535"/>
            <a:ext cx="4786568" cy="3195838"/>
          </a:xfrm>
          <a:prstGeom prst="rect">
            <a:avLst/>
          </a:prstGeom>
          <a:noFill/>
          <a:ln>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12CB6B1-D7D2-0FE1-8DF5-FBCBEDF85110}"/>
              </a:ext>
            </a:extLst>
          </p:cNvPr>
          <p:cNvSpPr txBox="1"/>
          <p:nvPr/>
        </p:nvSpPr>
        <p:spPr>
          <a:xfrm>
            <a:off x="1598645" y="1438354"/>
            <a:ext cx="9000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GB" sz="2000" dirty="0">
                <a:latin typeface="Verdana"/>
                <a:ea typeface="Verdana"/>
              </a:rPr>
              <a:t>International law protecting the fundamental human rights of every individual at all times</a:t>
            </a:r>
            <a:endParaRPr lang="en-GB" sz="2000">
              <a:latin typeface="Verdana"/>
              <a:ea typeface="Verdana"/>
            </a:endParaRPr>
          </a:p>
          <a:p>
            <a:pPr marL="342900" indent="-342900">
              <a:spcBef>
                <a:spcPts val="600"/>
              </a:spcBef>
              <a:spcAft>
                <a:spcPts val="600"/>
              </a:spcAft>
              <a:buFont typeface="Arial" panose="020B0604020202020204" pitchFamily="34" charset="0"/>
              <a:buChar char="•"/>
            </a:pPr>
            <a:r>
              <a:rPr lang="en-GB" sz="2000" dirty="0">
                <a:latin typeface="Verdana"/>
                <a:ea typeface="Verdana"/>
              </a:rPr>
              <a:t>Applies both in war and peace, to all human beings</a:t>
            </a:r>
          </a:p>
        </p:txBody>
      </p:sp>
      <p:sp>
        <p:nvSpPr>
          <p:cNvPr id="4" name="TextBox 3">
            <a:extLst>
              <a:ext uri="{FF2B5EF4-FFF2-40B4-BE49-F238E27FC236}">
                <a16:creationId xmlns:a16="http://schemas.microsoft.com/office/drawing/2014/main" id="{402E900F-34D0-84DC-DD3F-29E2C3C72D98}"/>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What is International Human Rights Law?</a:t>
            </a:r>
            <a:endParaRPr lang="en-GB" sz="2000" b="1">
              <a:solidFill>
                <a:srgbClr val="0055A5"/>
              </a:solidFill>
              <a:latin typeface="Verdana"/>
              <a:ea typeface="Verdana"/>
            </a:endParaRPr>
          </a:p>
        </p:txBody>
      </p:sp>
    </p:spTree>
    <p:extLst>
      <p:ext uri="{BB962C8B-B14F-4D97-AF65-F5344CB8AC3E}">
        <p14:creationId xmlns:p14="http://schemas.microsoft.com/office/powerpoint/2010/main" val="3211960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CBFC98-A0B6-F89D-F659-B26EA66A9D8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0398A16-02D0-0596-1B66-F8F145957A1F}"/>
              </a:ext>
            </a:extLst>
          </p:cNvPr>
          <p:cNvSpPr txBox="1"/>
          <p:nvPr/>
        </p:nvSpPr>
        <p:spPr>
          <a:xfrm>
            <a:off x="4275011" y="1398810"/>
            <a:ext cx="363321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GB" sz="2000" b="1">
                <a:latin typeface="Verdana"/>
                <a:ea typeface="Verdana"/>
              </a:rPr>
              <a:t>UN Charter</a:t>
            </a:r>
          </a:p>
        </p:txBody>
      </p:sp>
      <p:sp>
        <p:nvSpPr>
          <p:cNvPr id="2" name="Oval 1">
            <a:extLst>
              <a:ext uri="{FF2B5EF4-FFF2-40B4-BE49-F238E27FC236}">
                <a16:creationId xmlns:a16="http://schemas.microsoft.com/office/drawing/2014/main" id="{B8CC2765-A5A9-0635-290E-4C827C2ED3B2}"/>
              </a:ext>
            </a:extLst>
          </p:cNvPr>
          <p:cNvSpPr/>
          <p:nvPr/>
        </p:nvSpPr>
        <p:spPr>
          <a:xfrm>
            <a:off x="1884945" y="1913521"/>
            <a:ext cx="8280000" cy="2377183"/>
          </a:xfrm>
          <a:prstGeom prst="ellipse">
            <a:avLst/>
          </a:prstGeom>
          <a:solidFill>
            <a:srgbClr val="E5F3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solidFill>
                <a:schemeClr val="tx1"/>
              </a:solidFill>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2D3BB539-ED3A-33D5-97C0-06FD6C2CEFCC}"/>
              </a:ext>
            </a:extLst>
          </p:cNvPr>
          <p:cNvSpPr txBox="1"/>
          <p:nvPr/>
        </p:nvSpPr>
        <p:spPr>
          <a:xfrm>
            <a:off x="3028379" y="2070284"/>
            <a:ext cx="612648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GB" b="1" dirty="0">
                <a:latin typeface="Verdana"/>
                <a:ea typeface="Verdana"/>
              </a:rPr>
              <a:t>Universal Declaration of Human Rights</a:t>
            </a:r>
          </a:p>
        </p:txBody>
      </p:sp>
      <p:sp>
        <p:nvSpPr>
          <p:cNvPr id="6" name="TextBox 5">
            <a:extLst>
              <a:ext uri="{FF2B5EF4-FFF2-40B4-BE49-F238E27FC236}">
                <a16:creationId xmlns:a16="http://schemas.microsoft.com/office/drawing/2014/main" id="{8578D08C-5306-F451-2DF3-BAD5C444A6A6}"/>
              </a:ext>
            </a:extLst>
          </p:cNvPr>
          <p:cNvSpPr txBox="1"/>
          <p:nvPr/>
        </p:nvSpPr>
        <p:spPr>
          <a:xfrm>
            <a:off x="1922379" y="2927010"/>
            <a:ext cx="418956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US" b="1" dirty="0">
                <a:latin typeface="Verdana"/>
                <a:ea typeface="Verdana"/>
              </a:rPr>
              <a:t>Covenant on Economic, Social and Cultural Rights</a:t>
            </a:r>
            <a:endParaRPr lang="en-GB" b="1" dirty="0">
              <a:latin typeface="Verdana"/>
              <a:ea typeface="Verdana"/>
            </a:endParaRPr>
          </a:p>
        </p:txBody>
      </p:sp>
      <p:sp>
        <p:nvSpPr>
          <p:cNvPr id="7" name="TextBox 6">
            <a:extLst>
              <a:ext uri="{FF2B5EF4-FFF2-40B4-BE49-F238E27FC236}">
                <a16:creationId xmlns:a16="http://schemas.microsoft.com/office/drawing/2014/main" id="{2288BA1A-B7FE-B83F-3912-62F2C8863A41}"/>
              </a:ext>
            </a:extLst>
          </p:cNvPr>
          <p:cNvSpPr txBox="1"/>
          <p:nvPr/>
        </p:nvSpPr>
        <p:spPr>
          <a:xfrm>
            <a:off x="6551699" y="2963306"/>
            <a:ext cx="328425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US" b="1" dirty="0">
                <a:latin typeface="Verdana"/>
                <a:ea typeface="Verdana"/>
              </a:rPr>
              <a:t>Covenant on Civil and Political Rights</a:t>
            </a:r>
            <a:endParaRPr lang="en-GB" b="1" dirty="0">
              <a:latin typeface="Verdana"/>
              <a:ea typeface="Verdana"/>
            </a:endParaRPr>
          </a:p>
        </p:txBody>
      </p:sp>
      <p:sp>
        <p:nvSpPr>
          <p:cNvPr id="9" name="TextBox 8">
            <a:extLst>
              <a:ext uri="{FF2B5EF4-FFF2-40B4-BE49-F238E27FC236}">
                <a16:creationId xmlns:a16="http://schemas.microsoft.com/office/drawing/2014/main" id="{E55EA4AC-23E2-0F61-314D-4D5AD25FBE51}"/>
              </a:ext>
            </a:extLst>
          </p:cNvPr>
          <p:cNvSpPr txBox="1"/>
          <p:nvPr/>
        </p:nvSpPr>
        <p:spPr>
          <a:xfrm>
            <a:off x="2961705" y="3723399"/>
            <a:ext cx="612648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GB" sz="1400" i="1" dirty="0">
                <a:latin typeface="Verdana"/>
                <a:ea typeface="Verdana"/>
              </a:rPr>
              <a:t>(also referred to as the International Bill of Human Rights)</a:t>
            </a:r>
          </a:p>
        </p:txBody>
      </p:sp>
      <p:cxnSp>
        <p:nvCxnSpPr>
          <p:cNvPr id="11" name="Straight Connector 10">
            <a:extLst>
              <a:ext uri="{FF2B5EF4-FFF2-40B4-BE49-F238E27FC236}">
                <a16:creationId xmlns:a16="http://schemas.microsoft.com/office/drawing/2014/main" id="{7E131226-4268-3690-BB03-EAFC5503D718}"/>
              </a:ext>
            </a:extLst>
          </p:cNvPr>
          <p:cNvCxnSpPr>
            <a:cxnSpLocks/>
          </p:cNvCxnSpPr>
          <p:nvPr/>
        </p:nvCxnSpPr>
        <p:spPr>
          <a:xfrm>
            <a:off x="4001215" y="2704726"/>
            <a:ext cx="4189569" cy="60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0F3B256-B332-711B-DFD6-D96C5263DBFE}"/>
              </a:ext>
            </a:extLst>
          </p:cNvPr>
          <p:cNvCxnSpPr>
            <a:cxnSpLocks/>
          </p:cNvCxnSpPr>
          <p:nvPr/>
        </p:nvCxnSpPr>
        <p:spPr>
          <a:xfrm>
            <a:off x="4011847" y="2704845"/>
            <a:ext cx="0" cy="2683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3E19A6D-08A3-8A50-37F3-9AD85402760B}"/>
              </a:ext>
            </a:extLst>
          </p:cNvPr>
          <p:cNvCxnSpPr>
            <a:cxnSpLocks/>
          </p:cNvCxnSpPr>
          <p:nvPr/>
        </p:nvCxnSpPr>
        <p:spPr>
          <a:xfrm>
            <a:off x="8191989" y="2711166"/>
            <a:ext cx="0" cy="2683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99E2C60-907B-C5C4-8AC7-2A05AE4F22B6}"/>
              </a:ext>
            </a:extLst>
          </p:cNvPr>
          <p:cNvCxnSpPr>
            <a:cxnSpLocks/>
          </p:cNvCxnSpPr>
          <p:nvPr/>
        </p:nvCxnSpPr>
        <p:spPr>
          <a:xfrm>
            <a:off x="6024945" y="2427852"/>
            <a:ext cx="0" cy="2683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D7A775D-BA70-7B05-6FF2-DDA25CBB2B12}"/>
              </a:ext>
            </a:extLst>
          </p:cNvPr>
          <p:cNvCxnSpPr/>
          <p:nvPr/>
        </p:nvCxnSpPr>
        <p:spPr>
          <a:xfrm>
            <a:off x="6024945" y="4309308"/>
            <a:ext cx="0" cy="40935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16483DA-E1BB-633D-A384-8456CCD15D27}"/>
              </a:ext>
            </a:extLst>
          </p:cNvPr>
          <p:cNvSpPr txBox="1"/>
          <p:nvPr/>
        </p:nvSpPr>
        <p:spPr>
          <a:xfrm>
            <a:off x="1524945" y="4773417"/>
            <a:ext cx="9000000" cy="338554"/>
          </a:xfrm>
          <a:prstGeom prst="rect">
            <a:avLst/>
          </a:prstGeom>
          <a:solidFill>
            <a:schemeClr val="bg1">
              <a:lumMod val="95000"/>
            </a:schemeClr>
          </a:solidFill>
        </p:spPr>
        <p:txBody>
          <a:bodyPr wrap="square" rtlCol="0">
            <a:spAutoFit/>
          </a:bodyPr>
          <a:lstStyle/>
          <a:p>
            <a:pPr algn="ctr"/>
            <a:r>
              <a:rPr lang="en-US" sz="1600" b="1" dirty="0">
                <a:latin typeface="Verdana" panose="020B0604030504040204" pitchFamily="34" charset="0"/>
                <a:ea typeface="Verdana" panose="020B0604030504040204" pitchFamily="34" charset="0"/>
              </a:rPr>
              <a:t>Focus areas of specialized human rights treaties</a:t>
            </a:r>
            <a:endParaRPr lang="en-GB" sz="1600" b="1" dirty="0">
              <a:latin typeface="Verdana" panose="020B0604030504040204" pitchFamily="34" charset="0"/>
              <a:ea typeface="Verdana" panose="020B0604030504040204" pitchFamily="34" charset="0"/>
            </a:endParaRPr>
          </a:p>
        </p:txBody>
      </p:sp>
      <p:graphicFrame>
        <p:nvGraphicFramePr>
          <p:cNvPr id="22" name="Table 21">
            <a:extLst>
              <a:ext uri="{FF2B5EF4-FFF2-40B4-BE49-F238E27FC236}">
                <a16:creationId xmlns:a16="http://schemas.microsoft.com/office/drawing/2014/main" id="{EEF93E94-2410-DF53-F891-9902D06675B5}"/>
              </a:ext>
            </a:extLst>
          </p:cNvPr>
          <p:cNvGraphicFramePr>
            <a:graphicFrameLocks noGrp="1"/>
          </p:cNvGraphicFramePr>
          <p:nvPr>
            <p:extLst>
              <p:ext uri="{D42A27DB-BD31-4B8C-83A1-F6EECF244321}">
                <p14:modId xmlns:p14="http://schemas.microsoft.com/office/powerpoint/2010/main" val="1135331591"/>
              </p:ext>
            </p:extLst>
          </p:nvPr>
        </p:nvGraphicFramePr>
        <p:xfrm>
          <a:off x="838200" y="5154554"/>
          <a:ext cx="10515600" cy="112776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961047862"/>
                    </a:ext>
                  </a:extLst>
                </a:gridCol>
                <a:gridCol w="3505200">
                  <a:extLst>
                    <a:ext uri="{9D8B030D-6E8A-4147-A177-3AD203B41FA5}">
                      <a16:colId xmlns:a16="http://schemas.microsoft.com/office/drawing/2014/main" val="2596868283"/>
                    </a:ext>
                  </a:extLst>
                </a:gridCol>
                <a:gridCol w="3505200">
                  <a:extLst>
                    <a:ext uri="{9D8B030D-6E8A-4147-A177-3AD203B41FA5}">
                      <a16:colId xmlns:a16="http://schemas.microsoft.com/office/drawing/2014/main" val="1449600200"/>
                    </a:ext>
                  </a:extLst>
                </a:gridCol>
              </a:tblGrid>
              <a:tr h="370840">
                <a:tc>
                  <a:txBody>
                    <a:bodyPr/>
                    <a:lstStyle/>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Genocide</a:t>
                      </a:r>
                    </a:p>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Refugees</a:t>
                      </a:r>
                    </a:p>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Torture</a:t>
                      </a:r>
                      <a:endParaRPr lang="en-GB" sz="1600" b="0" dirty="0">
                        <a:solidFill>
                          <a:schemeClr val="tx1"/>
                        </a:solidFill>
                        <a:latin typeface="Verdana" panose="020B0604030504040204" pitchFamily="34" charset="0"/>
                        <a:ea typeface="Verdana" panose="020B0604030504040204" pitchFamily="34" charset="0"/>
                      </a:endParaRPr>
                    </a:p>
                  </a:txBody>
                  <a:tcPr>
                    <a:lnR w="12700" cap="flat" cmpd="sng" algn="ctr">
                      <a:solidFill>
                        <a:schemeClr val="tx1"/>
                      </a:solidFill>
                      <a:prstDash val="solid"/>
                      <a:round/>
                      <a:headEnd type="none" w="med" len="med"/>
                      <a:tailEnd type="none" w="med" len="med"/>
                    </a:lnR>
                    <a:noFill/>
                  </a:tcPr>
                </a:tc>
                <a:tc>
                  <a:txBody>
                    <a:bodyPr/>
                    <a:lstStyle/>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Racial discrimination</a:t>
                      </a:r>
                    </a:p>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Disabilities</a:t>
                      </a:r>
                    </a:p>
                    <a:p>
                      <a:pPr algn="ctr">
                        <a:spcBef>
                          <a:spcPts val="600"/>
                        </a:spcBef>
                        <a:spcAft>
                          <a:spcPts val="600"/>
                        </a:spcAft>
                      </a:pPr>
                      <a:r>
                        <a:rPr lang="en-US" sz="1600" b="0" dirty="0">
                          <a:solidFill>
                            <a:schemeClr val="tx1"/>
                          </a:solidFill>
                          <a:latin typeface="Verdana"/>
                          <a:ea typeface="Verdana"/>
                        </a:rPr>
                        <a:t>Rights of the Child</a:t>
                      </a:r>
                      <a:endParaRPr lang="en-GB" sz="1600" b="0" dirty="0">
                        <a:solidFill>
                          <a:schemeClr val="tx1"/>
                        </a:solidFill>
                        <a:latin typeface="Verdana"/>
                        <a:ea typeface="Verdan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Trafficking</a:t>
                      </a:r>
                    </a:p>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Disappearance</a:t>
                      </a:r>
                    </a:p>
                    <a:p>
                      <a:pPr algn="ctr">
                        <a:spcBef>
                          <a:spcPts val="600"/>
                        </a:spcBef>
                        <a:spcAft>
                          <a:spcPts val="600"/>
                        </a:spcAft>
                      </a:pPr>
                      <a:r>
                        <a:rPr lang="en-US" sz="1600" b="0" dirty="0">
                          <a:solidFill>
                            <a:schemeClr val="tx1"/>
                          </a:solidFill>
                          <a:latin typeface="Verdana" panose="020B0604030504040204" pitchFamily="34" charset="0"/>
                          <a:ea typeface="Verdana" panose="020B0604030504040204" pitchFamily="34" charset="0"/>
                        </a:rPr>
                        <a:t>Discrimination Against Women</a:t>
                      </a:r>
                      <a:endParaRPr lang="en-GB" sz="1600" b="0" dirty="0">
                        <a:solidFill>
                          <a:schemeClr val="tx1"/>
                        </a:solidFill>
                        <a:latin typeface="Verdana" panose="020B0604030504040204" pitchFamily="34" charset="0"/>
                        <a:ea typeface="Verdana" panose="020B0604030504040204" pitchFamily="34" charset="0"/>
                      </a:endParaRPr>
                    </a:p>
                  </a:txBody>
                  <a:tcPr>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382539306"/>
                  </a:ext>
                </a:extLst>
              </a:tr>
            </a:tbl>
          </a:graphicData>
        </a:graphic>
      </p:graphicFrame>
      <p:sp>
        <p:nvSpPr>
          <p:cNvPr id="10" name="TextBox 9">
            <a:extLst>
              <a:ext uri="{FF2B5EF4-FFF2-40B4-BE49-F238E27FC236}">
                <a16:creationId xmlns:a16="http://schemas.microsoft.com/office/drawing/2014/main" id="{B270D9F5-5B49-5113-C483-CC1264F1357F}"/>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 Rights Law - Legal Sources</a:t>
            </a:r>
            <a:endParaRPr lang="en-GB" sz="2000" b="1">
              <a:solidFill>
                <a:srgbClr val="0055A5"/>
              </a:solidFill>
              <a:latin typeface="Verdana"/>
              <a:ea typeface="Verdana"/>
            </a:endParaRPr>
          </a:p>
        </p:txBody>
      </p:sp>
    </p:spTree>
    <p:extLst>
      <p:ext uri="{BB962C8B-B14F-4D97-AF65-F5344CB8AC3E}">
        <p14:creationId xmlns:p14="http://schemas.microsoft.com/office/powerpoint/2010/main" val="89277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F3C437C-BB82-929D-7C86-00CFD544FFE7}"/>
            </a:ext>
          </a:extLst>
        </p:cNvPr>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C607E4A5-6A71-1981-9AD6-5DDBFC9703E9}"/>
              </a:ext>
            </a:extLst>
          </p:cNvPr>
          <p:cNvCxnSpPr>
            <a:cxnSpLocks/>
          </p:cNvCxnSpPr>
          <p:nvPr/>
        </p:nvCxnSpPr>
        <p:spPr>
          <a:xfrm>
            <a:off x="8190784" y="2909235"/>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7A5790-2187-A1BB-2CE8-63161D8FB357}"/>
              </a:ext>
            </a:extLst>
          </p:cNvPr>
          <p:cNvCxnSpPr>
            <a:cxnSpLocks/>
          </p:cNvCxnSpPr>
          <p:nvPr/>
        </p:nvCxnSpPr>
        <p:spPr>
          <a:xfrm>
            <a:off x="6024945" y="2659217"/>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EF33B3C-7BEF-7EB1-F339-41EC5FBB4467}"/>
              </a:ext>
            </a:extLst>
          </p:cNvPr>
          <p:cNvSpPr txBox="1"/>
          <p:nvPr/>
        </p:nvSpPr>
        <p:spPr>
          <a:xfrm>
            <a:off x="1595999" y="2228671"/>
            <a:ext cx="900000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GB" sz="2000" dirty="0">
                <a:latin typeface="Verdana"/>
                <a:ea typeface="Verdana"/>
              </a:rPr>
              <a:t>Laws of war or laws of armed conflict</a:t>
            </a:r>
          </a:p>
          <a:p>
            <a:pPr marL="342900" indent="-342900">
              <a:spcBef>
                <a:spcPts val="600"/>
              </a:spcBef>
              <a:spcAft>
                <a:spcPts val="600"/>
              </a:spcAft>
              <a:buFont typeface="Arial" panose="020B0604020202020204" pitchFamily="34" charset="0"/>
              <a:buChar char="•"/>
            </a:pPr>
            <a:r>
              <a:rPr lang="en-GB" sz="2000" b="1" dirty="0">
                <a:latin typeface="Verdana"/>
                <a:ea typeface="Verdana"/>
              </a:rPr>
              <a:t>Applies in times of armed conflict</a:t>
            </a:r>
          </a:p>
          <a:p>
            <a:pPr marL="342900" indent="-342900">
              <a:spcBef>
                <a:spcPts val="600"/>
              </a:spcBef>
              <a:spcAft>
                <a:spcPts val="600"/>
              </a:spcAft>
              <a:buFont typeface="Arial" panose="020B0604020202020204" pitchFamily="34" charset="0"/>
              <a:buChar char="•"/>
            </a:pPr>
            <a:r>
              <a:rPr lang="en-GB" sz="2000" dirty="0">
                <a:latin typeface="Verdana"/>
                <a:ea typeface="Verdana"/>
              </a:rPr>
              <a:t>Limits negative impact of armed conflict and reduces suffering during war</a:t>
            </a:r>
          </a:p>
          <a:p>
            <a:pPr marL="342900" indent="-342900">
              <a:spcBef>
                <a:spcPts val="600"/>
              </a:spcBef>
              <a:spcAft>
                <a:spcPts val="600"/>
              </a:spcAft>
              <a:buFont typeface="Arial" panose="020B0604020202020204" pitchFamily="34" charset="0"/>
              <a:buChar char="•"/>
            </a:pPr>
            <a:r>
              <a:rPr lang="en-GB" sz="2000" dirty="0">
                <a:latin typeface="Verdana"/>
                <a:ea typeface="Verdana"/>
              </a:rPr>
              <a:t>Individuals are protected under IHL if they do not engage in hostilities, or are no longer doing so</a:t>
            </a:r>
          </a:p>
        </p:txBody>
      </p:sp>
      <p:sp>
        <p:nvSpPr>
          <p:cNvPr id="4" name="TextBox 3">
            <a:extLst>
              <a:ext uri="{FF2B5EF4-FFF2-40B4-BE49-F238E27FC236}">
                <a16:creationId xmlns:a16="http://schemas.microsoft.com/office/drawing/2014/main" id="{A952D517-41F5-CC30-014C-55B843EF55A2}"/>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What is International Humanitarian Law?</a:t>
            </a:r>
            <a:endParaRPr lang="en-GB" sz="2000" b="1">
              <a:solidFill>
                <a:srgbClr val="0055A5"/>
              </a:solidFill>
              <a:latin typeface="Verdana"/>
              <a:ea typeface="Verdana"/>
            </a:endParaRPr>
          </a:p>
        </p:txBody>
      </p:sp>
    </p:spTree>
    <p:extLst>
      <p:ext uri="{BB962C8B-B14F-4D97-AF65-F5344CB8AC3E}">
        <p14:creationId xmlns:p14="http://schemas.microsoft.com/office/powerpoint/2010/main" val="31441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F3C437C-BB82-929D-7C86-00CFD544FFE7}"/>
            </a:ext>
          </a:extLst>
        </p:cNvPr>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C607E4A5-6A71-1981-9AD6-5DDBFC9703E9}"/>
              </a:ext>
            </a:extLst>
          </p:cNvPr>
          <p:cNvCxnSpPr>
            <a:cxnSpLocks/>
          </p:cNvCxnSpPr>
          <p:nvPr/>
        </p:nvCxnSpPr>
        <p:spPr>
          <a:xfrm>
            <a:off x="8190784" y="2909235"/>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7A5790-2187-A1BB-2CE8-63161D8FB357}"/>
              </a:ext>
            </a:extLst>
          </p:cNvPr>
          <p:cNvCxnSpPr>
            <a:cxnSpLocks/>
          </p:cNvCxnSpPr>
          <p:nvPr/>
        </p:nvCxnSpPr>
        <p:spPr>
          <a:xfrm>
            <a:off x="6024945" y="2659217"/>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3074" name="Picture 2" descr="Protocols Additional to the Geneva Conventions of 12 August. Rev. ed.  1949.: Cross, International Committee of the Red: 9782881450280:  Amazon.com: Books">
            <a:extLst>
              <a:ext uri="{FF2B5EF4-FFF2-40B4-BE49-F238E27FC236}">
                <a16:creationId xmlns:a16="http://schemas.microsoft.com/office/drawing/2014/main" id="{5AF7EB1E-6E5D-38F0-C19E-EBE92916D96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103628" y="4247649"/>
            <a:ext cx="2285646" cy="323737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EF33B3C-7BEF-7EB1-F339-41EC5FBB4467}"/>
              </a:ext>
            </a:extLst>
          </p:cNvPr>
          <p:cNvSpPr txBox="1"/>
          <p:nvPr/>
        </p:nvSpPr>
        <p:spPr>
          <a:xfrm>
            <a:off x="1598645" y="1438354"/>
            <a:ext cx="900000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GB" sz="2000" b="1" dirty="0">
                <a:latin typeface="Verdana"/>
                <a:ea typeface="Verdana"/>
              </a:rPr>
              <a:t>The Geneva Conventions (1949) state agreements about how states and people will behave in times of war and conflict and contain the main rules of IHL</a:t>
            </a:r>
          </a:p>
          <a:p>
            <a:pPr marL="342900" indent="-342900">
              <a:spcBef>
                <a:spcPts val="600"/>
              </a:spcBef>
              <a:spcAft>
                <a:spcPts val="600"/>
              </a:spcAft>
              <a:buFont typeface="Arial" panose="020B0604020202020204" pitchFamily="34" charset="0"/>
              <a:buChar char="•"/>
            </a:pPr>
            <a:r>
              <a:rPr lang="en-GB" sz="2000" b="1" dirty="0">
                <a:latin typeface="Verdana"/>
                <a:ea typeface="Verdana"/>
              </a:rPr>
              <a:t>Including:</a:t>
            </a:r>
          </a:p>
          <a:p>
            <a:pPr marL="739775" indent="-342900">
              <a:spcBef>
                <a:spcPts val="600"/>
              </a:spcBef>
              <a:spcAft>
                <a:spcPts val="600"/>
              </a:spcAft>
              <a:buFont typeface="Verdana" panose="020B0604030504040204" pitchFamily="34" charset="0"/>
              <a:buChar char="-"/>
            </a:pPr>
            <a:r>
              <a:rPr lang="en-GB" sz="2000" dirty="0">
                <a:latin typeface="Verdana"/>
                <a:ea typeface="Verdana"/>
              </a:rPr>
              <a:t>The principles of proportionality and necessity</a:t>
            </a:r>
          </a:p>
          <a:p>
            <a:pPr marL="739775" indent="-342900">
              <a:spcBef>
                <a:spcPts val="600"/>
              </a:spcBef>
              <a:spcAft>
                <a:spcPts val="600"/>
              </a:spcAft>
              <a:buFont typeface="Verdana" panose="020B0604030504040204" pitchFamily="34" charset="0"/>
              <a:buChar char="-"/>
            </a:pPr>
            <a:r>
              <a:rPr lang="en-GB" sz="2000" dirty="0">
                <a:latin typeface="Verdana"/>
                <a:ea typeface="Verdana"/>
              </a:rPr>
              <a:t>The prohibition to inflict suffering</a:t>
            </a:r>
          </a:p>
        </p:txBody>
      </p:sp>
      <p:sp>
        <p:nvSpPr>
          <p:cNvPr id="4" name="TextBox 3">
            <a:extLst>
              <a:ext uri="{FF2B5EF4-FFF2-40B4-BE49-F238E27FC236}">
                <a16:creationId xmlns:a16="http://schemas.microsoft.com/office/drawing/2014/main" id="{A952D517-41F5-CC30-014C-55B843EF55A2}"/>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Humanitarian Law - Legal Sources</a:t>
            </a:r>
            <a:endParaRPr lang="en-GB" sz="2000" b="1">
              <a:solidFill>
                <a:srgbClr val="0055A5"/>
              </a:solidFill>
              <a:latin typeface="Verdana"/>
              <a:ea typeface="Verdana"/>
            </a:endParaRPr>
          </a:p>
        </p:txBody>
      </p:sp>
      <p:pic>
        <p:nvPicPr>
          <p:cNvPr id="7" name="Picture 6">
            <a:extLst>
              <a:ext uri="{FF2B5EF4-FFF2-40B4-BE49-F238E27FC236}">
                <a16:creationId xmlns:a16="http://schemas.microsoft.com/office/drawing/2014/main" id="{E2BAACF0-4C94-2CB3-D376-C1346AE6FC1E}"/>
              </a:ext>
            </a:extLst>
          </p:cNvPr>
          <p:cNvPicPr>
            <a:picLocks noChangeAspect="1"/>
          </p:cNvPicPr>
          <p:nvPr/>
        </p:nvPicPr>
        <p:blipFill>
          <a:blip r:embed="rId3"/>
          <a:stretch>
            <a:fillRect/>
          </a:stretch>
        </p:blipFill>
        <p:spPr>
          <a:xfrm>
            <a:off x="6300382" y="4247649"/>
            <a:ext cx="3316473" cy="3237374"/>
          </a:xfrm>
          <a:prstGeom prst="rect">
            <a:avLst/>
          </a:prstGeom>
          <a:ln>
            <a:noFill/>
          </a:ln>
        </p:spPr>
      </p:pic>
    </p:spTree>
    <p:extLst>
      <p:ext uri="{BB962C8B-B14F-4D97-AF65-F5344CB8AC3E}">
        <p14:creationId xmlns:p14="http://schemas.microsoft.com/office/powerpoint/2010/main" val="484216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AF0AD61-F0FE-B665-71C8-C9F5BEDBA06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07C4840-CBB0-B638-BA48-48B2DC1D27FF}"/>
              </a:ext>
            </a:extLst>
          </p:cNvPr>
          <p:cNvSpPr txBox="1"/>
          <p:nvPr/>
        </p:nvSpPr>
        <p:spPr>
          <a:xfrm>
            <a:off x="1598645" y="1438354"/>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spcBef>
                <a:spcPts val="600"/>
              </a:spcBef>
              <a:spcAft>
                <a:spcPts val="600"/>
              </a:spcAft>
              <a:buFont typeface="+mj-lt"/>
              <a:buAutoNum type="arabicPeriod"/>
            </a:pPr>
            <a:r>
              <a:rPr lang="en-US" sz="2000" dirty="0">
                <a:latin typeface="Verdana"/>
                <a:ea typeface="Verdana"/>
              </a:rPr>
              <a:t>Civilian</a:t>
            </a:r>
            <a:r>
              <a:rPr lang="en-GB" sz="2000" dirty="0">
                <a:latin typeface="Verdana"/>
                <a:ea typeface="Verdana"/>
              </a:rPr>
              <a:t> targets cannot be attacked. Attacks only against military objectives.</a:t>
            </a:r>
          </a:p>
          <a:p>
            <a:pPr marL="457200" indent="-457200">
              <a:spcBef>
                <a:spcPts val="600"/>
              </a:spcBef>
              <a:spcAft>
                <a:spcPts val="600"/>
              </a:spcAft>
              <a:buFont typeface="+mj-lt"/>
              <a:buAutoNum type="arabicPeriod"/>
            </a:pPr>
            <a:r>
              <a:rPr lang="en-GB" sz="2000" dirty="0">
                <a:latin typeface="Verdana"/>
                <a:ea typeface="Verdana"/>
              </a:rPr>
              <a:t>Civilians and anyone no longer taking part in hostilities must be respected and treated humanely. </a:t>
            </a:r>
          </a:p>
          <a:p>
            <a:pPr marL="457200" indent="-457200">
              <a:spcBef>
                <a:spcPts val="600"/>
              </a:spcBef>
              <a:spcAft>
                <a:spcPts val="600"/>
              </a:spcAft>
              <a:buFont typeface="+mj-lt"/>
              <a:buAutoNum type="arabicPeriod"/>
            </a:pPr>
            <a:r>
              <a:rPr lang="en-GB" sz="2000" dirty="0">
                <a:latin typeface="Verdana"/>
                <a:ea typeface="Verdana"/>
              </a:rPr>
              <a:t>Anyone who surrenders or stops fighting (e.g. wounded) cannot be attacked.</a:t>
            </a:r>
          </a:p>
          <a:p>
            <a:pPr marL="457200" indent="-457200">
              <a:spcBef>
                <a:spcPts val="600"/>
              </a:spcBef>
              <a:spcAft>
                <a:spcPts val="600"/>
              </a:spcAft>
              <a:buFont typeface="+mj-lt"/>
              <a:buAutoNum type="arabicPeriod"/>
            </a:pPr>
            <a:r>
              <a:rPr lang="en-GB" sz="2000" dirty="0">
                <a:latin typeface="Verdana"/>
                <a:ea typeface="Verdana"/>
              </a:rPr>
              <a:t>Torture is prohibited at all times and in all circumstances.</a:t>
            </a:r>
          </a:p>
          <a:p>
            <a:pPr marL="457200" indent="-457200">
              <a:spcBef>
                <a:spcPts val="600"/>
              </a:spcBef>
              <a:spcAft>
                <a:spcPts val="600"/>
              </a:spcAft>
              <a:buFont typeface="+mj-lt"/>
              <a:buAutoNum type="arabicPeriod"/>
            </a:pPr>
            <a:r>
              <a:rPr lang="en-US" sz="2000" dirty="0">
                <a:latin typeface="Verdana"/>
                <a:ea typeface="Verdana"/>
              </a:rPr>
              <a:t>Captured combatants and civilians must be respected and protected.</a:t>
            </a:r>
          </a:p>
          <a:p>
            <a:pPr marL="457200" indent="-457200">
              <a:spcBef>
                <a:spcPts val="600"/>
              </a:spcBef>
              <a:spcAft>
                <a:spcPts val="600"/>
              </a:spcAft>
              <a:buFont typeface="+mj-lt"/>
              <a:buAutoNum type="arabicPeriod"/>
            </a:pPr>
            <a:r>
              <a:rPr lang="en-US" sz="2000" dirty="0">
                <a:latin typeface="Verdana"/>
                <a:ea typeface="Verdana"/>
              </a:rPr>
              <a:t>It is forbidden to use weapons or methods of warfare that are likely to cause excessive injury or unnecessary suffering.</a:t>
            </a:r>
            <a:endParaRPr lang="en-GB" sz="2000" dirty="0">
              <a:latin typeface="Verdana"/>
              <a:ea typeface="Verdana"/>
            </a:endParaRPr>
          </a:p>
        </p:txBody>
      </p:sp>
      <p:sp>
        <p:nvSpPr>
          <p:cNvPr id="4" name="TextBox 3">
            <a:extLst>
              <a:ext uri="{FF2B5EF4-FFF2-40B4-BE49-F238E27FC236}">
                <a16:creationId xmlns:a16="http://schemas.microsoft.com/office/drawing/2014/main" id="{228B1078-42B0-0C03-0E6A-47E781BA3749}"/>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Essential Rules of International Humanitarian Law</a:t>
            </a:r>
            <a:endParaRPr lang="en-GB" sz="2000" b="1">
              <a:solidFill>
                <a:srgbClr val="0055A5"/>
              </a:solidFill>
              <a:latin typeface="Verdana"/>
              <a:ea typeface="Verdana"/>
            </a:endParaRPr>
          </a:p>
        </p:txBody>
      </p:sp>
    </p:spTree>
    <p:extLst>
      <p:ext uri="{BB962C8B-B14F-4D97-AF65-F5344CB8AC3E}">
        <p14:creationId xmlns:p14="http://schemas.microsoft.com/office/powerpoint/2010/main" val="2159503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CEE61C-F154-7592-D883-3D4DF4888D3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0316C68-4C51-AA6E-523C-9CAEE95DE1E8}"/>
              </a:ext>
            </a:extLst>
          </p:cNvPr>
          <p:cNvSpPr txBox="1"/>
          <p:nvPr/>
        </p:nvSpPr>
        <p:spPr>
          <a:xfrm>
            <a:off x="1598645" y="1438354"/>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a:latin typeface="Verdana"/>
                <a:ea typeface="Verdana"/>
              </a:rPr>
              <a:t>7. Wounded and sick must be collected and cared for.</a:t>
            </a:r>
          </a:p>
          <a:p>
            <a:pPr>
              <a:spcBef>
                <a:spcPts val="600"/>
              </a:spcBef>
              <a:spcAft>
                <a:spcPts val="600"/>
              </a:spcAft>
            </a:pPr>
            <a:r>
              <a:rPr lang="en-US" sz="2000">
                <a:latin typeface="Verdana"/>
                <a:ea typeface="Verdana"/>
              </a:rPr>
              <a:t>8. Medical personnel and medical establishments, transport and equipment must be respected and protected.</a:t>
            </a:r>
          </a:p>
          <a:p>
            <a:pPr>
              <a:spcBef>
                <a:spcPts val="600"/>
              </a:spcBef>
              <a:spcAft>
                <a:spcPts val="600"/>
              </a:spcAft>
            </a:pPr>
            <a:r>
              <a:rPr lang="en-US" sz="2000">
                <a:latin typeface="Verdana"/>
                <a:ea typeface="Verdana"/>
              </a:rPr>
              <a:t>9. The Red Cross, Red Crescent and Red Crystal emblems are symbols of assistance and must be respected.</a:t>
            </a:r>
          </a:p>
          <a:p>
            <a:pPr>
              <a:spcBef>
                <a:spcPts val="600"/>
              </a:spcBef>
              <a:spcAft>
                <a:spcPts val="600"/>
              </a:spcAft>
            </a:pPr>
            <a:r>
              <a:rPr lang="en-US" sz="2000">
                <a:latin typeface="Verdana"/>
                <a:ea typeface="Verdana"/>
              </a:rPr>
              <a:t>10. Prevention and prosecution or war crimes covers attacking civilians, recruiting children as soldiers, torturing prisoners and sexual violence. </a:t>
            </a:r>
          </a:p>
          <a:p>
            <a:pPr>
              <a:spcBef>
                <a:spcPts val="600"/>
              </a:spcBef>
              <a:spcAft>
                <a:spcPts val="600"/>
              </a:spcAft>
            </a:pPr>
            <a:endParaRPr lang="en-US" sz="2000">
              <a:latin typeface="Verdana"/>
              <a:ea typeface="Verdana"/>
            </a:endParaRPr>
          </a:p>
        </p:txBody>
      </p:sp>
      <p:sp>
        <p:nvSpPr>
          <p:cNvPr id="4" name="TextBox 3">
            <a:extLst>
              <a:ext uri="{FF2B5EF4-FFF2-40B4-BE49-F238E27FC236}">
                <a16:creationId xmlns:a16="http://schemas.microsoft.com/office/drawing/2014/main" id="{8546569D-0997-407E-C5C9-FDF5A0C9DF85}"/>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Essential Rules of International Humanitarian Law</a:t>
            </a:r>
            <a:endParaRPr lang="en-GB" sz="2000" b="1">
              <a:solidFill>
                <a:srgbClr val="0055A5"/>
              </a:solidFill>
              <a:latin typeface="Verdana"/>
              <a:ea typeface="Verdana"/>
            </a:endParaRPr>
          </a:p>
        </p:txBody>
      </p:sp>
      <p:pic>
        <p:nvPicPr>
          <p:cNvPr id="3" name="Picture 2" descr="Know Your Red Crosses: Is the International Committee of the Red Cross  Disservicing America? | Charity Ratings | Donating Tips | Best Charities |  CharityWatch">
            <a:extLst>
              <a:ext uri="{FF2B5EF4-FFF2-40B4-BE49-F238E27FC236}">
                <a16:creationId xmlns:a16="http://schemas.microsoft.com/office/drawing/2014/main" id="{641C35E4-6D89-183A-D9CE-02974330986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86249" y="4693550"/>
            <a:ext cx="3619500" cy="2038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190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26C7BA-B712-9C62-EBAC-B017C637AA5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43875CC-5755-24E8-39C1-860F9C5466EB}"/>
              </a:ext>
            </a:extLst>
          </p:cNvPr>
          <p:cNvSpPr txBox="1"/>
          <p:nvPr/>
        </p:nvSpPr>
        <p:spPr>
          <a:xfrm>
            <a:off x="1598645" y="1438354"/>
            <a:ext cx="9500439"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dirty="0">
                <a:latin typeface="Verdana"/>
                <a:ea typeface="Verdana"/>
              </a:rPr>
              <a:t>Guides the </a:t>
            </a:r>
            <a:r>
              <a:rPr lang="en-US" sz="2000" b="1" dirty="0">
                <a:latin typeface="Verdana"/>
                <a:ea typeface="Verdana"/>
              </a:rPr>
              <a:t>use of force</a:t>
            </a:r>
            <a:r>
              <a:rPr lang="en-US" sz="2000" dirty="0">
                <a:latin typeface="Verdana"/>
                <a:ea typeface="Verdana"/>
              </a:rPr>
              <a:t> and</a:t>
            </a:r>
            <a:r>
              <a:rPr lang="en-US" sz="2000" b="1" dirty="0">
                <a:latin typeface="Verdana"/>
                <a:ea typeface="Verdana"/>
              </a:rPr>
              <a:t> </a:t>
            </a:r>
            <a:r>
              <a:rPr lang="en-GB" sz="2000" dirty="0">
                <a:latin typeface="Verdana"/>
                <a:ea typeface="Verdana"/>
              </a:rPr>
              <a:t>include constraints and latitudes (scope)</a:t>
            </a:r>
            <a:endParaRPr lang="en-US" sz="2000" u="sng" dirty="0">
              <a:latin typeface="Verdana"/>
              <a:ea typeface="Verdana"/>
            </a:endParaRPr>
          </a:p>
          <a:p>
            <a:pPr marL="342900" indent="-342900">
              <a:spcBef>
                <a:spcPts val="600"/>
              </a:spcBef>
              <a:spcAft>
                <a:spcPts val="600"/>
              </a:spcAft>
              <a:buFont typeface="Arial" panose="020B0604020202020204" pitchFamily="34" charset="0"/>
              <a:buChar char="•"/>
            </a:pPr>
            <a:r>
              <a:rPr lang="en-US" sz="2000" dirty="0">
                <a:latin typeface="Verdana"/>
                <a:ea typeface="Verdana"/>
              </a:rPr>
              <a:t>ROE guides military and DUF police component </a:t>
            </a:r>
          </a:p>
          <a:p>
            <a:pPr marL="342900" indent="-342900">
              <a:spcBef>
                <a:spcPts val="600"/>
              </a:spcBef>
              <a:spcAft>
                <a:spcPts val="600"/>
              </a:spcAft>
              <a:buFont typeface="Arial" panose="020B0604020202020204" pitchFamily="34" charset="0"/>
              <a:buChar char="•"/>
            </a:pPr>
            <a:r>
              <a:rPr lang="en-US" sz="2000" dirty="0">
                <a:latin typeface="Verdana"/>
                <a:ea typeface="Verdana"/>
              </a:rPr>
              <a:t>In accordance with the Security Council mandate, the Charter and international laws</a:t>
            </a:r>
            <a:endParaRPr lang="en-US" dirty="0"/>
          </a:p>
        </p:txBody>
      </p:sp>
      <p:sp>
        <p:nvSpPr>
          <p:cNvPr id="4" name="TextBox 3">
            <a:extLst>
              <a:ext uri="{FF2B5EF4-FFF2-40B4-BE49-F238E27FC236}">
                <a16:creationId xmlns:a16="http://schemas.microsoft.com/office/drawing/2014/main" id="{F1755111-27B8-09A2-F642-4E459E8235EB}"/>
              </a:ext>
            </a:extLst>
          </p:cNvPr>
          <p:cNvSpPr txBox="1"/>
          <p:nvPr/>
        </p:nvSpPr>
        <p:spPr>
          <a:xfrm>
            <a:off x="1062494" y="678814"/>
            <a:ext cx="10067010"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Rules of Engagement (ROE) and Directive on the Use of Force (DUF)</a:t>
            </a:r>
            <a:endParaRPr lang="en-GB" sz="2000" b="1">
              <a:solidFill>
                <a:srgbClr val="0055A5"/>
              </a:solidFill>
              <a:latin typeface="Verdana"/>
              <a:ea typeface="Verdana"/>
            </a:endParaRPr>
          </a:p>
        </p:txBody>
      </p:sp>
      <p:pic>
        <p:nvPicPr>
          <p:cNvPr id="12" name="Picture 11">
            <a:extLst>
              <a:ext uri="{FF2B5EF4-FFF2-40B4-BE49-F238E27FC236}">
                <a16:creationId xmlns:a16="http://schemas.microsoft.com/office/drawing/2014/main" id="{248F03DD-09F2-7E00-3099-6C827702153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2666999" y="3788431"/>
            <a:ext cx="6858000" cy="2559252"/>
          </a:xfrm>
          <a:prstGeom prst="rect">
            <a:avLst/>
          </a:prstGeom>
        </p:spPr>
      </p:pic>
    </p:spTree>
    <p:extLst>
      <p:ext uri="{BB962C8B-B14F-4D97-AF65-F5344CB8AC3E}">
        <p14:creationId xmlns:p14="http://schemas.microsoft.com/office/powerpoint/2010/main" val="3108624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7BB45E-6123-A6F9-716E-1F16674755A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C32DB9B-CCF7-315C-47E7-AA07DADC3532}"/>
              </a:ext>
            </a:extLst>
          </p:cNvPr>
          <p:cNvSpPr txBox="1"/>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dirty="0">
                <a:latin typeface="Verdana"/>
                <a:ea typeface="Verdana"/>
              </a:rPr>
              <a:t>Use of force is specific to a mission and its mandate</a:t>
            </a:r>
            <a:endParaRPr lang="en-US" sz="2000" b="1" u="sng">
              <a:latin typeface="Verdana"/>
              <a:ea typeface="Verdana"/>
            </a:endParaRPr>
          </a:p>
          <a:p>
            <a:pPr marL="342900" indent="-342900">
              <a:spcBef>
                <a:spcPts val="600"/>
              </a:spcBef>
              <a:spcAft>
                <a:spcPts val="600"/>
              </a:spcAft>
              <a:buFont typeface="Arial" panose="020B0604020202020204" pitchFamily="34" charset="0"/>
              <a:buChar char="•"/>
            </a:pPr>
            <a:r>
              <a:rPr lang="en-US" sz="2000" dirty="0">
                <a:latin typeface="Verdana"/>
                <a:ea typeface="Verdana"/>
              </a:rPr>
              <a:t>Differs from TCCs and PPCs' national legal restrictions</a:t>
            </a:r>
          </a:p>
          <a:p>
            <a:pPr marL="342900" indent="-342900">
              <a:spcBef>
                <a:spcPts val="600"/>
              </a:spcBef>
              <a:spcAft>
                <a:spcPts val="600"/>
              </a:spcAft>
              <a:buFont typeface="Arial" panose="020B0604020202020204" pitchFamily="34" charset="0"/>
              <a:buChar char="•"/>
            </a:pPr>
            <a:r>
              <a:rPr lang="en-US" sz="2000" dirty="0">
                <a:latin typeface="Verdana"/>
                <a:ea typeface="Verdana"/>
              </a:rPr>
              <a:t>ROE and DUF must be robust enough to retain credibility and have freedom of action to implement the mandate</a:t>
            </a:r>
          </a:p>
        </p:txBody>
      </p:sp>
      <p:sp>
        <p:nvSpPr>
          <p:cNvPr id="4" name="TextBox 3">
            <a:extLst>
              <a:ext uri="{FF2B5EF4-FFF2-40B4-BE49-F238E27FC236}">
                <a16:creationId xmlns:a16="http://schemas.microsoft.com/office/drawing/2014/main" id="{7BC9277B-7270-BA3A-CF82-015DB5780EF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The Importance of the Legal Framework</a:t>
            </a:r>
            <a:endParaRPr lang="en-GB" sz="2000" b="1">
              <a:solidFill>
                <a:srgbClr val="0055A5"/>
              </a:solidFill>
              <a:latin typeface="Verdana"/>
              <a:ea typeface="Verdana"/>
            </a:endParaRPr>
          </a:p>
        </p:txBody>
      </p:sp>
      <p:pic>
        <p:nvPicPr>
          <p:cNvPr id="7" name="Picture 6">
            <a:extLst>
              <a:ext uri="{FF2B5EF4-FFF2-40B4-BE49-F238E27FC236}">
                <a16:creationId xmlns:a16="http://schemas.microsoft.com/office/drawing/2014/main" id="{E510C50A-1D2B-C1C2-535E-A390E8E34C0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3124200" y="3604837"/>
            <a:ext cx="5943600" cy="2549128"/>
          </a:xfrm>
          <a:prstGeom prst="rect">
            <a:avLst/>
          </a:prstGeom>
        </p:spPr>
      </p:pic>
    </p:spTree>
    <p:extLst>
      <p:ext uri="{BB962C8B-B14F-4D97-AF65-F5344CB8AC3E}">
        <p14:creationId xmlns:p14="http://schemas.microsoft.com/office/powerpoint/2010/main" val="2639156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14EC741-9876-93DF-2407-1FD5091D993E}"/>
              </a:ext>
            </a:extLst>
          </p:cNvPr>
          <p:cNvGraphicFramePr>
            <a:graphicFrameLocks noGrp="1"/>
          </p:cNvGraphicFramePr>
          <p:nvPr>
            <p:extLst>
              <p:ext uri="{D42A27DB-BD31-4B8C-83A1-F6EECF244321}">
                <p14:modId xmlns:p14="http://schemas.microsoft.com/office/powerpoint/2010/main" val="4110319196"/>
              </p:ext>
            </p:extLst>
          </p:nvPr>
        </p:nvGraphicFramePr>
        <p:xfrm>
          <a:off x="1596000" y="1219200"/>
          <a:ext cx="8999999" cy="44196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dirty="0">
                          <a:solidFill>
                            <a:srgbClr val="0055A5"/>
                          </a:solidFill>
                          <a:latin typeface="Verdana"/>
                          <a:ea typeface="Verdana"/>
                        </a:rPr>
                        <a:t>Aim</a:t>
                      </a:r>
                      <a:endParaRPr lang="en-GB" sz="2000" dirty="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en-GB" sz="2000" dirty="0">
                          <a:latin typeface="Verdana"/>
                          <a:ea typeface="Verdana"/>
                        </a:rPr>
                        <a:t>To explain the legal framework for UN peacekeeping operations and emphasize parts of international law important to peacekeeping personnel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spcBef>
                          <a:spcPts val="600"/>
                        </a:spcBef>
                        <a:spcAft>
                          <a:spcPts val="600"/>
                        </a:spcAft>
                      </a:pPr>
                      <a:endParaRPr lang="en-GB" sz="2000" b="1">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en-US" sz="2000" b="1" dirty="0">
                          <a:solidFill>
                            <a:srgbClr val="0055A5"/>
                          </a:solidFill>
                          <a:latin typeface="Verdana"/>
                          <a:ea typeface="Verdana"/>
                        </a:rPr>
                        <a:t>Relevance</a:t>
                      </a:r>
                      <a:endParaRPr lang="en-GB" sz="2000" b="1" dirty="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en-GB" sz="2000" dirty="0">
                          <a:latin typeface="Verdana"/>
                          <a:ea typeface="Verdana"/>
                        </a:rPr>
                        <a:t>As peacekeeping personnel, you are an informal ambassador of the UN and your country. You are also a role model.</a:t>
                      </a:r>
                    </a:p>
                    <a:p>
                      <a:pPr marL="342900" indent="-342900">
                        <a:spcBef>
                          <a:spcPts val="600"/>
                        </a:spcBef>
                        <a:spcAft>
                          <a:spcPts val="600"/>
                        </a:spcAft>
                        <a:buFont typeface="Arial" panose="020B0604020202020204" pitchFamily="34" charset="0"/>
                        <a:buChar char="•"/>
                      </a:pPr>
                      <a:r>
                        <a:rPr lang="en-GB" sz="2000" dirty="0">
                          <a:latin typeface="Verdana"/>
                          <a:ea typeface="Verdana"/>
                        </a:rPr>
                        <a:t>It is important you know what you can and cannot do. The legal framework provides this knowledge.</a:t>
                      </a:r>
                    </a:p>
                    <a:p>
                      <a:pPr marL="342900" indent="-342900">
                        <a:spcBef>
                          <a:spcPts val="600"/>
                        </a:spcBef>
                        <a:spcAft>
                          <a:spcPts val="600"/>
                        </a:spcAft>
                        <a:buFont typeface="Arial" panose="020B0604020202020204" pitchFamily="34" charset="0"/>
                        <a:buChar char="•"/>
                      </a:pPr>
                      <a:r>
                        <a:rPr lang="en-GB" sz="2000" dirty="0">
                          <a:latin typeface="Verdana"/>
                          <a:ea typeface="Verdana"/>
                        </a:rPr>
                        <a:t>You must not violate international human rights law or international humanitarian law.</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nvSpPr>
        <p:spPr>
          <a:xfrm>
            <a:off x="1595999" y="1767006"/>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b="1" dirty="0">
                <a:latin typeface="Verdana"/>
                <a:ea typeface="Verdana"/>
              </a:rPr>
              <a:t>Security Council Mandate</a:t>
            </a:r>
          </a:p>
          <a:p>
            <a:pPr marL="742950" indent="-342900">
              <a:spcBef>
                <a:spcPts val="600"/>
              </a:spcBef>
              <a:spcAft>
                <a:spcPts val="600"/>
              </a:spcAft>
              <a:buFont typeface="Verdana" panose="020B0604030504040204" pitchFamily="34" charset="0"/>
              <a:buChar char="-"/>
            </a:pPr>
            <a:r>
              <a:rPr lang="en-US" sz="2000" dirty="0">
                <a:latin typeface="Verdana"/>
                <a:ea typeface="Verdana"/>
              </a:rPr>
              <a:t>Highest legal basis for the deployment of any mission</a:t>
            </a:r>
          </a:p>
          <a:p>
            <a:pPr marL="742950" indent="-342900">
              <a:spcBef>
                <a:spcPts val="600"/>
              </a:spcBef>
              <a:spcAft>
                <a:spcPts val="600"/>
              </a:spcAft>
              <a:buFont typeface="Verdana" panose="020B0604030504040204" pitchFamily="34" charset="0"/>
              <a:buChar char="-"/>
            </a:pPr>
            <a:r>
              <a:rPr lang="en-US" sz="2000" dirty="0">
                <a:latin typeface="Verdana"/>
                <a:ea typeface="Verdana"/>
              </a:rPr>
              <a:t>Outlines tasks and responsibilities which the council expects the mission to accomplish</a:t>
            </a:r>
          </a:p>
          <a:p>
            <a:pPr>
              <a:spcBef>
                <a:spcPts val="600"/>
              </a:spcBef>
              <a:spcAft>
                <a:spcPts val="600"/>
              </a:spcAft>
            </a:pPr>
            <a:endParaRPr lang="en-US" sz="2000" b="1" dirty="0">
              <a:latin typeface="Verdana"/>
              <a:ea typeface="Verdana"/>
            </a:endParaRPr>
          </a:p>
          <a:p>
            <a:pPr marL="342900" indent="-342900">
              <a:spcBef>
                <a:spcPts val="600"/>
              </a:spcBef>
              <a:spcAft>
                <a:spcPts val="600"/>
              </a:spcAft>
              <a:buFont typeface="Arial" panose="020B0604020202020204" pitchFamily="34" charset="0"/>
              <a:buChar char="•"/>
            </a:pPr>
            <a:r>
              <a:rPr lang="en-US" sz="2000" b="1" dirty="0">
                <a:latin typeface="Verdana"/>
                <a:ea typeface="Verdana"/>
              </a:rPr>
              <a:t>Peacekeepers must respect the national laws and customs of the host country</a:t>
            </a:r>
          </a:p>
          <a:p>
            <a:pPr>
              <a:spcBef>
                <a:spcPts val="600"/>
              </a:spcBef>
              <a:spcAft>
                <a:spcPts val="600"/>
              </a:spcAft>
            </a:pPr>
            <a:endParaRPr lang="en-US" sz="2000" b="1" dirty="0">
              <a:latin typeface="Verdana"/>
              <a:ea typeface="Verdana"/>
            </a:endParaRPr>
          </a:p>
        </p:txBody>
      </p:sp>
      <p:sp>
        <p:nvSpPr>
          <p:cNvPr id="4" name="TextBox 3">
            <a:extLst>
              <a:ext uri="{FF2B5EF4-FFF2-40B4-BE49-F238E27FC236}">
                <a16:creationId xmlns:a16="http://schemas.microsoft.com/office/drawing/2014/main" id="{8F82125A-4EA3-2220-FAB0-C41A8296DE8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Peacekeeping Specific Legal Frameworks</a:t>
            </a:r>
            <a:endParaRPr lang="en-GB" sz="2000" b="1">
              <a:solidFill>
                <a:srgbClr val="0055A5"/>
              </a:solidFill>
              <a:latin typeface="Verdana"/>
              <a:ea typeface="Verdana"/>
            </a:endParaRPr>
          </a:p>
        </p:txBody>
      </p:sp>
    </p:spTree>
    <p:extLst>
      <p:ext uri="{BB962C8B-B14F-4D97-AF65-F5344CB8AC3E}">
        <p14:creationId xmlns:p14="http://schemas.microsoft.com/office/powerpoint/2010/main" val="19520845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nvSpPr>
        <p:spPr>
          <a:xfrm>
            <a:off x="1595999" y="1364462"/>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Verdana"/>
                <a:ea typeface="Verdana"/>
              </a:rPr>
              <a:t>MOU between the UN and the TCC or PCC</a:t>
            </a:r>
          </a:p>
          <a:p>
            <a:pPr marL="514350" indent="-342900">
              <a:spcBef>
                <a:spcPts val="600"/>
              </a:spcBef>
              <a:spcAft>
                <a:spcPts val="600"/>
              </a:spcAft>
              <a:buFont typeface="Arial" panose="020B0604020202020204" pitchFamily="34" charset="0"/>
              <a:buChar char="•"/>
              <a:tabLst>
                <a:tab pos="974725" algn="l"/>
              </a:tabLst>
            </a:pPr>
            <a:r>
              <a:rPr lang="en-US" sz="2000" dirty="0">
                <a:latin typeface="Verdana"/>
                <a:ea typeface="Verdana"/>
              </a:rPr>
              <a:t>How the UN will reimburse for troops, FPUs or equipment loaned</a:t>
            </a:r>
          </a:p>
          <a:p>
            <a:pPr marL="514350" indent="-342900">
              <a:spcBef>
                <a:spcPts val="600"/>
              </a:spcBef>
              <a:spcAft>
                <a:spcPts val="600"/>
              </a:spcAft>
              <a:buFont typeface="Arial" panose="020B0604020202020204" pitchFamily="34" charset="0"/>
              <a:buChar char="•"/>
              <a:tabLst>
                <a:tab pos="974725" algn="l"/>
              </a:tabLst>
            </a:pPr>
            <a:r>
              <a:rPr lang="en-US" sz="2000" dirty="0">
                <a:latin typeface="Verdana"/>
                <a:ea typeface="Verdana"/>
              </a:rPr>
              <a:t>Obligations of TCCs and PCCs to ensure appropriate quality of personnel and equipment</a:t>
            </a:r>
          </a:p>
          <a:p>
            <a:pPr marL="514350" indent="-342900">
              <a:spcBef>
                <a:spcPts val="600"/>
              </a:spcBef>
              <a:spcAft>
                <a:spcPts val="600"/>
              </a:spcAft>
              <a:buFont typeface="Arial" panose="020B0604020202020204" pitchFamily="34" charset="0"/>
              <a:buChar char="•"/>
              <a:tabLst>
                <a:tab pos="974725" algn="l"/>
              </a:tabLst>
            </a:pPr>
            <a:r>
              <a:rPr lang="en-US" sz="2000" dirty="0">
                <a:latin typeface="Verdana"/>
                <a:ea typeface="Verdana"/>
              </a:rPr>
              <a:t>Obligations for prevention of SEA in UN peacekeeping operations</a:t>
            </a:r>
          </a:p>
          <a:p>
            <a:pPr>
              <a:spcBef>
                <a:spcPts val="600"/>
              </a:spcBef>
              <a:spcAft>
                <a:spcPts val="600"/>
              </a:spcAft>
            </a:pPr>
            <a:endParaRPr lang="en-US" sz="2000" b="1" dirty="0">
              <a:latin typeface="Verdana"/>
              <a:ea typeface="Verdana"/>
            </a:endParaRPr>
          </a:p>
          <a:p>
            <a:pPr>
              <a:spcBef>
                <a:spcPts val="600"/>
              </a:spcBef>
              <a:spcAft>
                <a:spcPts val="600"/>
              </a:spcAft>
            </a:pPr>
            <a:r>
              <a:rPr lang="en-US" sz="2000" b="1" dirty="0">
                <a:latin typeface="Verdana"/>
                <a:ea typeface="Verdana"/>
              </a:rPr>
              <a:t>Host State Agreements (SOMA/SOFA)</a:t>
            </a:r>
          </a:p>
          <a:p>
            <a:pPr marL="514350" indent="-342900">
              <a:spcBef>
                <a:spcPts val="600"/>
              </a:spcBef>
              <a:spcAft>
                <a:spcPts val="600"/>
              </a:spcAft>
              <a:buFont typeface="Arial" panose="020B0604020202020204" pitchFamily="34" charset="0"/>
              <a:buChar char="•"/>
            </a:pPr>
            <a:r>
              <a:rPr lang="en-US" sz="2000" dirty="0">
                <a:latin typeface="Verdana"/>
                <a:ea typeface="Verdana"/>
              </a:rPr>
              <a:t>Legal document signed by the UN and Host State</a:t>
            </a:r>
          </a:p>
          <a:p>
            <a:pPr marL="514350" indent="-342900">
              <a:spcBef>
                <a:spcPts val="600"/>
              </a:spcBef>
              <a:spcAft>
                <a:spcPts val="600"/>
              </a:spcAft>
              <a:buFont typeface="Arial" panose="020B0604020202020204" pitchFamily="34" charset="0"/>
              <a:buChar char="•"/>
            </a:pPr>
            <a:r>
              <a:rPr lang="en-US" sz="2000" dirty="0">
                <a:latin typeface="Verdana"/>
                <a:ea typeface="Verdana"/>
              </a:rPr>
              <a:t>Regulations of questions concerning the presence of forces</a:t>
            </a:r>
          </a:p>
          <a:p>
            <a:pPr marL="514350" indent="-342900">
              <a:spcBef>
                <a:spcPts val="600"/>
              </a:spcBef>
              <a:spcAft>
                <a:spcPts val="600"/>
              </a:spcAft>
              <a:buFont typeface="Arial" panose="020B0604020202020204" pitchFamily="34" charset="0"/>
              <a:buChar char="•"/>
            </a:pPr>
            <a:r>
              <a:rPr lang="en-US" sz="2000" dirty="0">
                <a:latin typeface="Verdana"/>
                <a:ea typeface="Verdana"/>
              </a:rPr>
              <a:t>Privileges and immunities for UN mission and personnel</a:t>
            </a:r>
            <a:endParaRPr lang="en-US" sz="2000" b="1" dirty="0">
              <a:latin typeface="Verdana"/>
              <a:ea typeface="Verdana"/>
            </a:endParaRPr>
          </a:p>
        </p:txBody>
      </p:sp>
      <p:sp>
        <p:nvSpPr>
          <p:cNvPr id="4" name="TextBox 3">
            <a:extLst>
              <a:ext uri="{FF2B5EF4-FFF2-40B4-BE49-F238E27FC236}">
                <a16:creationId xmlns:a16="http://schemas.microsoft.com/office/drawing/2014/main" id="{8F82125A-4EA3-2220-FAB0-C41A8296DE8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Peacekeeping Specific Legal Frameworks</a:t>
            </a:r>
            <a:endParaRPr lang="en-GB" sz="2000" b="1">
              <a:solidFill>
                <a:srgbClr val="0055A5"/>
              </a:solidFill>
              <a:latin typeface="Verdana"/>
              <a:ea typeface="Verdana"/>
            </a:endParaRPr>
          </a:p>
        </p:txBody>
      </p:sp>
    </p:spTree>
    <p:extLst>
      <p:ext uri="{BB962C8B-B14F-4D97-AF65-F5344CB8AC3E}">
        <p14:creationId xmlns:p14="http://schemas.microsoft.com/office/powerpoint/2010/main" val="14599367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nvSpPr>
        <p:spPr>
          <a:xfrm>
            <a:off x="1595999" y="1536174"/>
            <a:ext cx="90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b="1" dirty="0">
                <a:latin typeface="Verdana"/>
                <a:ea typeface="Verdana"/>
              </a:rPr>
              <a:t>An international agreement between:</a:t>
            </a:r>
          </a:p>
          <a:p>
            <a:pPr marL="800100" lvl="1" indent="-342900">
              <a:spcBef>
                <a:spcPts val="600"/>
              </a:spcBef>
              <a:spcAft>
                <a:spcPts val="600"/>
              </a:spcAft>
              <a:buFont typeface="Verdana" panose="020B0604030504040204" pitchFamily="34" charset="0"/>
              <a:buChar char="-"/>
            </a:pPr>
            <a:r>
              <a:rPr lang="en-US" sz="2000" dirty="0">
                <a:latin typeface="Verdana"/>
                <a:ea typeface="Verdana"/>
              </a:rPr>
              <a:t>A State or international organization sending military and other forces</a:t>
            </a:r>
          </a:p>
          <a:p>
            <a:pPr marL="800100" lvl="1" indent="-342900">
              <a:spcBef>
                <a:spcPts val="600"/>
              </a:spcBef>
              <a:spcAft>
                <a:spcPts val="600"/>
              </a:spcAft>
              <a:buFont typeface="Verdana" panose="020B0604030504040204" pitchFamily="34" charset="0"/>
              <a:buChar char="-"/>
            </a:pPr>
            <a:r>
              <a:rPr lang="en-US" sz="2000" dirty="0">
                <a:latin typeface="Verdana"/>
                <a:ea typeface="Verdana"/>
              </a:rPr>
              <a:t>A State which has consented to receive those forces</a:t>
            </a:r>
          </a:p>
          <a:p>
            <a:pPr marL="285750" lvl="1" indent="-285750">
              <a:spcBef>
                <a:spcPts val="600"/>
              </a:spcBef>
              <a:spcAft>
                <a:spcPts val="600"/>
              </a:spcAft>
              <a:buFont typeface="Arial" panose="020B0604020202020204" pitchFamily="34" charset="0"/>
              <a:buChar char="•"/>
            </a:pPr>
            <a:endParaRPr lang="en-US" sz="2000" dirty="0">
              <a:latin typeface="Verdana"/>
              <a:ea typeface="Verdana"/>
            </a:endParaRPr>
          </a:p>
          <a:p>
            <a:pPr marL="285750" lvl="1" indent="-285750">
              <a:spcBef>
                <a:spcPts val="600"/>
              </a:spcBef>
              <a:spcAft>
                <a:spcPts val="600"/>
              </a:spcAft>
              <a:buFont typeface="Arial" panose="020B0604020202020204" pitchFamily="34" charset="0"/>
              <a:buChar char="•"/>
            </a:pPr>
            <a:r>
              <a:rPr lang="en-US" sz="2000" b="1" dirty="0">
                <a:latin typeface="Verdana"/>
                <a:ea typeface="Verdana"/>
              </a:rPr>
              <a:t>Defines obligations of forces sent</a:t>
            </a:r>
          </a:p>
          <a:p>
            <a:pPr marL="285750" lvl="1" indent="-285750">
              <a:spcBef>
                <a:spcPts val="600"/>
              </a:spcBef>
              <a:spcAft>
                <a:spcPts val="600"/>
              </a:spcAft>
              <a:buFont typeface="Arial" panose="020B0604020202020204" pitchFamily="34" charset="0"/>
              <a:buChar char="•"/>
            </a:pPr>
            <a:endParaRPr lang="en-US" sz="2000" b="1" dirty="0">
              <a:latin typeface="Verdana"/>
              <a:ea typeface="Verdana"/>
            </a:endParaRPr>
          </a:p>
          <a:p>
            <a:pPr marL="285750" lvl="1" indent="-285750">
              <a:spcBef>
                <a:spcPts val="600"/>
              </a:spcBef>
              <a:spcAft>
                <a:spcPts val="600"/>
              </a:spcAft>
              <a:buFont typeface="Arial" panose="020B0604020202020204" pitchFamily="34" charset="0"/>
              <a:buChar char="•"/>
            </a:pPr>
            <a:r>
              <a:rPr lang="en-US" sz="2000" b="1" dirty="0">
                <a:latin typeface="Verdana"/>
                <a:ea typeface="Verdana"/>
              </a:rPr>
              <a:t>Defines immunities from receiving State law and privileges the receiving State will provide</a:t>
            </a:r>
          </a:p>
        </p:txBody>
      </p:sp>
      <p:sp>
        <p:nvSpPr>
          <p:cNvPr id="4" name="TextBox 3">
            <a:extLst>
              <a:ext uri="{FF2B5EF4-FFF2-40B4-BE49-F238E27FC236}">
                <a16:creationId xmlns:a16="http://schemas.microsoft.com/office/drawing/2014/main" id="{8F82125A-4EA3-2220-FAB0-C41A8296DE8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What is a Status of Forces Agreement (SOFA)?</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3357339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nvSpPr>
        <p:spPr>
          <a:xfrm>
            <a:off x="1595999" y="1997839"/>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b="1" dirty="0">
                <a:latin typeface="Verdana"/>
                <a:ea typeface="Verdana"/>
              </a:rPr>
              <a:t>The Convention on the Privileges and Immunities of the UN of 1946</a:t>
            </a:r>
          </a:p>
          <a:p>
            <a:pPr marL="858838" indent="-342900">
              <a:spcBef>
                <a:spcPts val="600"/>
              </a:spcBef>
              <a:spcAft>
                <a:spcPts val="600"/>
              </a:spcAft>
              <a:buFont typeface="Verdana" panose="020B0604030504040204" pitchFamily="34" charset="0"/>
              <a:buChar char="-"/>
            </a:pPr>
            <a:r>
              <a:rPr lang="en-US" sz="2000" dirty="0">
                <a:latin typeface="Verdana"/>
                <a:ea typeface="Verdana"/>
              </a:rPr>
              <a:t>Functional immunity from arrest, detention and seizure</a:t>
            </a:r>
          </a:p>
          <a:p>
            <a:pPr marL="858838" indent="-342900">
              <a:spcBef>
                <a:spcPts val="600"/>
              </a:spcBef>
              <a:spcAft>
                <a:spcPts val="600"/>
              </a:spcAft>
              <a:buFont typeface="Verdana" panose="020B0604030504040204" pitchFamily="34" charset="0"/>
              <a:buChar char="-"/>
            </a:pPr>
            <a:r>
              <a:rPr lang="en-US" sz="2000" dirty="0">
                <a:latin typeface="Verdana"/>
                <a:ea typeface="Verdana"/>
              </a:rPr>
              <a:t>Immunity from legal process for official actions and words</a:t>
            </a:r>
          </a:p>
          <a:p>
            <a:pPr marL="171450" indent="-171450">
              <a:spcBef>
                <a:spcPts val="600"/>
              </a:spcBef>
              <a:spcAft>
                <a:spcPts val="600"/>
              </a:spcAft>
              <a:buFont typeface="Arial" panose="020B0604020202020204" pitchFamily="34" charset="0"/>
              <a:buChar char="•"/>
            </a:pPr>
            <a:endParaRPr lang="en-US" sz="2000" dirty="0">
              <a:latin typeface="Verdana"/>
              <a:ea typeface="Verdana"/>
            </a:endParaRPr>
          </a:p>
          <a:p>
            <a:pPr marL="342900" indent="-342900">
              <a:spcBef>
                <a:spcPts val="600"/>
              </a:spcBef>
              <a:spcAft>
                <a:spcPts val="600"/>
              </a:spcAft>
              <a:buFont typeface="Arial" panose="020B0604020202020204" pitchFamily="34" charset="0"/>
              <a:buChar char="•"/>
            </a:pPr>
            <a:r>
              <a:rPr lang="en-US" sz="2000" b="1" dirty="0">
                <a:latin typeface="Verdana"/>
                <a:ea typeface="Verdana"/>
              </a:rPr>
              <a:t>UN Internal Rules, Regulations and Guidance</a:t>
            </a:r>
            <a:r>
              <a:rPr lang="en-US" sz="2000" dirty="0">
                <a:latin typeface="Verdana"/>
                <a:ea typeface="Verdana"/>
              </a:rPr>
              <a:t>, including on conduct and discipline</a:t>
            </a:r>
          </a:p>
        </p:txBody>
      </p:sp>
      <p:sp>
        <p:nvSpPr>
          <p:cNvPr id="4" name="TextBox 3">
            <a:extLst>
              <a:ext uri="{FF2B5EF4-FFF2-40B4-BE49-F238E27FC236}">
                <a16:creationId xmlns:a16="http://schemas.microsoft.com/office/drawing/2014/main" id="{8F82125A-4EA3-2220-FAB0-C41A8296DE8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Peacekeeping Specific Legal Frameworks</a:t>
            </a:r>
            <a:endParaRPr lang="en-GB" sz="2000" b="1">
              <a:solidFill>
                <a:srgbClr val="0055A5"/>
              </a:solidFill>
              <a:latin typeface="Verdana"/>
              <a:ea typeface="Verdana"/>
            </a:endParaRPr>
          </a:p>
        </p:txBody>
      </p:sp>
    </p:spTree>
    <p:extLst>
      <p:ext uri="{BB962C8B-B14F-4D97-AF65-F5344CB8AC3E}">
        <p14:creationId xmlns:p14="http://schemas.microsoft.com/office/powerpoint/2010/main" val="40656872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0BE269-D5FA-EAF9-BFE7-D99CE876E2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E65D8A-5CC7-97FD-5831-8FFEFF6817A4}"/>
              </a:ext>
            </a:extLst>
          </p:cNvPr>
          <p:cNvSpPr txBox="1"/>
          <p:nvPr/>
        </p:nvSpPr>
        <p:spPr>
          <a:xfrm>
            <a:off x="1595999" y="1459230"/>
            <a:ext cx="6429415"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Verdana"/>
                <a:ea typeface="Verdana"/>
              </a:rPr>
              <a:t>International Criminal Law (ICL) </a:t>
            </a:r>
          </a:p>
          <a:p>
            <a:pPr marL="285750" indent="-285750">
              <a:spcBef>
                <a:spcPts val="600"/>
              </a:spcBef>
              <a:spcAft>
                <a:spcPts val="600"/>
              </a:spcAft>
              <a:buFont typeface="Arial" panose="020B0604020202020204" pitchFamily="34" charset="0"/>
              <a:buChar char="•"/>
            </a:pPr>
            <a:r>
              <a:rPr lang="en-US" sz="2000" dirty="0">
                <a:latin typeface="Verdana"/>
                <a:ea typeface="Verdana"/>
              </a:rPr>
              <a:t>Governs prosecution of individuals for international crimes</a:t>
            </a:r>
          </a:p>
          <a:p>
            <a:pPr marL="285750" indent="-285750">
              <a:spcBef>
                <a:spcPts val="600"/>
              </a:spcBef>
              <a:spcAft>
                <a:spcPts val="600"/>
              </a:spcAft>
              <a:buFont typeface="Arial" panose="020B0604020202020204" pitchFamily="34" charset="0"/>
              <a:buChar char="•"/>
            </a:pPr>
            <a:r>
              <a:rPr lang="en-US" sz="2000" dirty="0">
                <a:latin typeface="Verdana"/>
                <a:ea typeface="Verdana"/>
              </a:rPr>
              <a:t>Defines the most serious crimes of international concern – genocide, crimes against humanity, war crimes and the crime of aggression</a:t>
            </a:r>
          </a:p>
          <a:p>
            <a:pPr marL="285750" indent="-285750">
              <a:spcBef>
                <a:spcPts val="600"/>
              </a:spcBef>
              <a:spcAft>
                <a:spcPts val="600"/>
              </a:spcAft>
              <a:buFont typeface="Arial" panose="020B0604020202020204" pitchFamily="34" charset="0"/>
              <a:buChar char="•"/>
            </a:pPr>
            <a:r>
              <a:rPr lang="en-US" sz="2000" dirty="0">
                <a:latin typeface="Verdana"/>
                <a:ea typeface="Verdana"/>
              </a:rPr>
              <a:t>States duty to prosecute perpetrators of war crimes, crimes against humanity and genocide</a:t>
            </a:r>
          </a:p>
          <a:p>
            <a:pPr marL="285750" indent="-285750">
              <a:spcBef>
                <a:spcPts val="600"/>
              </a:spcBef>
              <a:spcAft>
                <a:spcPts val="600"/>
              </a:spcAft>
              <a:buFont typeface="Arial" panose="020B0604020202020204" pitchFamily="34" charset="0"/>
              <a:buChar char="•"/>
            </a:pPr>
            <a:r>
              <a:rPr lang="en-US" sz="2000" dirty="0">
                <a:latin typeface="Verdana"/>
                <a:ea typeface="Verdana"/>
              </a:rPr>
              <a:t>International tribunals may have jurisdiction to prosecute (e.g. International Criminal Court)</a:t>
            </a:r>
          </a:p>
          <a:p>
            <a:pPr>
              <a:spcBef>
                <a:spcPts val="600"/>
              </a:spcBef>
              <a:spcAft>
                <a:spcPts val="600"/>
              </a:spcAft>
            </a:pPr>
            <a:endParaRPr lang="en-US" sz="2000" b="1" dirty="0">
              <a:latin typeface="Verdana"/>
              <a:ea typeface="Verdana"/>
            </a:endParaRPr>
          </a:p>
        </p:txBody>
      </p:sp>
      <p:sp>
        <p:nvSpPr>
          <p:cNvPr id="4" name="TextBox 3">
            <a:extLst>
              <a:ext uri="{FF2B5EF4-FFF2-40B4-BE49-F238E27FC236}">
                <a16:creationId xmlns:a16="http://schemas.microsoft.com/office/drawing/2014/main" id="{1D6422C3-D20F-8C6A-5D77-B7BD23611F9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Additional Aspects of the Legal Frameworks</a:t>
            </a:r>
            <a:endParaRPr lang="en-GB" sz="2000" b="1">
              <a:solidFill>
                <a:srgbClr val="0055A5"/>
              </a:solidFill>
              <a:latin typeface="Verdana"/>
              <a:ea typeface="Verdana"/>
            </a:endParaRPr>
          </a:p>
        </p:txBody>
      </p:sp>
      <p:pic>
        <p:nvPicPr>
          <p:cNvPr id="3" name="Picture 2" descr="UNITAR Launches the Executive Diploma on International Criminal Law and  Transitional Justice | UNITAR">
            <a:extLst>
              <a:ext uri="{FF2B5EF4-FFF2-40B4-BE49-F238E27FC236}">
                <a16:creationId xmlns:a16="http://schemas.microsoft.com/office/drawing/2014/main" id="{9F40043E-9F7D-2E83-B782-39BE08315E8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358756" y="2556592"/>
            <a:ext cx="4474489" cy="2975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291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0BE269-D5FA-EAF9-BFE7-D99CE876E2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E65D8A-5CC7-97FD-5831-8FFEFF6817A4}"/>
              </a:ext>
            </a:extLst>
          </p:cNvPr>
          <p:cNvSpPr txBox="1"/>
          <p:nvPr/>
        </p:nvSpPr>
        <p:spPr>
          <a:xfrm>
            <a:off x="1561699" y="1669185"/>
            <a:ext cx="6666466"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Verdana" panose="020B0604030504040204" pitchFamily="34" charset="0"/>
                <a:ea typeface="Verdana" panose="020B0604030504040204" pitchFamily="34" charset="0"/>
              </a:rPr>
              <a:t>Protection of Displaced Persons under International Law</a:t>
            </a:r>
            <a:r>
              <a:rPr lang="en-US" sz="2000" b="1" dirty="0">
                <a:latin typeface="Verdana"/>
                <a:ea typeface="Verdana"/>
              </a:rPr>
              <a:t> </a:t>
            </a:r>
          </a:p>
          <a:p>
            <a:pPr marL="285750" indent="-285750">
              <a:spcBef>
                <a:spcPts val="600"/>
              </a:spcBef>
              <a:spcAft>
                <a:spcPts val="600"/>
              </a:spcAft>
              <a:buFont typeface="Arial" panose="020B0604020202020204" pitchFamily="34" charset="0"/>
              <a:buChar char="•"/>
            </a:pPr>
            <a:r>
              <a:rPr lang="en-US" sz="2000" dirty="0">
                <a:latin typeface="Verdana"/>
                <a:ea typeface="Verdana"/>
              </a:rPr>
              <a:t>The 1951 Convention Relating to the Status of Refugees is the foundation of international refugee law</a:t>
            </a:r>
          </a:p>
          <a:p>
            <a:pPr marL="285750" indent="-285750">
              <a:spcBef>
                <a:spcPts val="600"/>
              </a:spcBef>
              <a:spcAft>
                <a:spcPts val="600"/>
              </a:spcAft>
              <a:buFont typeface="Arial" panose="020B0604020202020204" pitchFamily="34" charset="0"/>
              <a:buChar char="•"/>
            </a:pPr>
            <a:r>
              <a:rPr lang="en-US" sz="2000" dirty="0">
                <a:latin typeface="Verdana"/>
                <a:ea typeface="Verdana"/>
              </a:rPr>
              <a:t>International refugee law guarantees the human rights of refugees and spells out States' obligations to protect refugees living in their territory</a:t>
            </a:r>
          </a:p>
          <a:p>
            <a:pPr marL="285750" indent="-285750">
              <a:spcBef>
                <a:spcPts val="600"/>
              </a:spcBef>
              <a:spcAft>
                <a:spcPts val="600"/>
              </a:spcAft>
              <a:buFont typeface="Arial" panose="020B0604020202020204" pitchFamily="34" charset="0"/>
              <a:buChar char="•"/>
            </a:pPr>
            <a:r>
              <a:rPr lang="en-US" sz="2000" dirty="0">
                <a:latin typeface="Verdana"/>
                <a:ea typeface="Verdana"/>
              </a:rPr>
              <a:t>UN guiding Principles on internal displacement identify rights and guarantees for the protection of internally displaced persons (IDPs)</a:t>
            </a:r>
            <a:endParaRPr lang="en-US" sz="2000" b="1" dirty="0">
              <a:latin typeface="Verdana"/>
              <a:ea typeface="Verdana"/>
            </a:endParaRPr>
          </a:p>
        </p:txBody>
      </p:sp>
      <p:sp>
        <p:nvSpPr>
          <p:cNvPr id="4" name="TextBox 3">
            <a:extLst>
              <a:ext uri="{FF2B5EF4-FFF2-40B4-BE49-F238E27FC236}">
                <a16:creationId xmlns:a16="http://schemas.microsoft.com/office/drawing/2014/main" id="{1D6422C3-D20F-8C6A-5D77-B7BD23611F9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Additional Aspects of the Legal Frameworks</a:t>
            </a:r>
            <a:endParaRPr lang="en-GB" sz="2000" b="1">
              <a:solidFill>
                <a:srgbClr val="0055A5"/>
              </a:solidFill>
              <a:latin typeface="Verdana"/>
              <a:ea typeface="Verdana"/>
            </a:endParaRPr>
          </a:p>
        </p:txBody>
      </p:sp>
      <p:pic>
        <p:nvPicPr>
          <p:cNvPr id="3" name="Picture 4" descr="Forced displacement - European Commission">
            <a:extLst>
              <a:ext uri="{FF2B5EF4-FFF2-40B4-BE49-F238E27FC236}">
                <a16:creationId xmlns:a16="http://schemas.microsoft.com/office/drawing/2014/main" id="{085754F2-2545-313C-9024-E8D2AABA3D0B}"/>
              </a:ext>
            </a:extLst>
          </p:cNvPr>
          <p:cNvPicPr>
            <a:picLocks noChangeAspect="1" noChangeArrowheads="1"/>
          </p:cNvPicPr>
          <p:nvPr/>
        </p:nvPicPr>
        <p:blipFill>
          <a:blip r:embed="rId2" cstate="screen">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a:ext>
            </a:extLst>
          </a:blip>
          <a:srcRect/>
          <a:stretch>
            <a:fillRect/>
          </a:stretch>
        </p:blipFill>
        <p:spPr bwMode="auto">
          <a:xfrm>
            <a:off x="8765160" y="2400731"/>
            <a:ext cx="4148414" cy="2784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00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0BE269-D5FA-EAF9-BFE7-D99CE876E2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E65D8A-5CC7-97FD-5831-8FFEFF6817A4}"/>
              </a:ext>
            </a:extLst>
          </p:cNvPr>
          <p:cNvSpPr txBox="1"/>
          <p:nvPr/>
        </p:nvSpPr>
        <p:spPr>
          <a:xfrm>
            <a:off x="1595999" y="1613118"/>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Verdana" panose="020B0604030504040204" pitchFamily="34" charset="0"/>
                <a:ea typeface="Verdana" panose="020B0604030504040204" pitchFamily="34" charset="0"/>
              </a:rPr>
              <a:t>International Criminal Court </a:t>
            </a:r>
            <a:r>
              <a:rPr lang="en-US" sz="2000" b="1" dirty="0">
                <a:latin typeface="Verdana"/>
                <a:ea typeface="Verdana"/>
              </a:rPr>
              <a:t> </a:t>
            </a:r>
          </a:p>
          <a:p>
            <a:pPr marL="285750" indent="-285750">
              <a:spcBef>
                <a:spcPts val="600"/>
              </a:spcBef>
              <a:spcAft>
                <a:spcPts val="600"/>
              </a:spcAft>
              <a:buFont typeface="Arial" panose="020B0604020202020204" pitchFamily="34" charset="0"/>
              <a:buChar char="•"/>
            </a:pPr>
            <a:r>
              <a:rPr lang="en-US" sz="2000" dirty="0">
                <a:latin typeface="Verdana"/>
                <a:ea typeface="Verdana"/>
              </a:rPr>
              <a:t>The International Criminal Court (ICC) investigates, where warranted.</a:t>
            </a:r>
          </a:p>
          <a:p>
            <a:pPr marL="285750" indent="-285750">
              <a:spcBef>
                <a:spcPts val="600"/>
              </a:spcBef>
              <a:spcAft>
                <a:spcPts val="600"/>
              </a:spcAft>
              <a:buFont typeface="Arial" panose="020B0604020202020204" pitchFamily="34" charset="0"/>
              <a:buChar char="•"/>
            </a:pPr>
            <a:r>
              <a:rPr lang="en-US" sz="2000" dirty="0">
                <a:latin typeface="Verdana"/>
                <a:ea typeface="Verdana"/>
              </a:rPr>
              <a:t>Tries individuals charged with the gravest crimes against humanity</a:t>
            </a:r>
          </a:p>
          <a:p>
            <a:pPr marL="285750" indent="-285750">
              <a:spcBef>
                <a:spcPts val="600"/>
              </a:spcBef>
              <a:spcAft>
                <a:spcPts val="600"/>
              </a:spcAft>
              <a:buFont typeface="Arial" panose="020B0604020202020204" pitchFamily="34" charset="0"/>
              <a:buChar char="•"/>
            </a:pPr>
            <a:r>
              <a:rPr lang="en-US" sz="2000" dirty="0">
                <a:latin typeface="Verdana"/>
                <a:ea typeface="Verdana"/>
              </a:rPr>
              <a:t>Governed by the Rome Statute</a:t>
            </a:r>
          </a:p>
          <a:p>
            <a:pPr marL="285750" indent="-285750">
              <a:spcBef>
                <a:spcPts val="600"/>
              </a:spcBef>
              <a:spcAft>
                <a:spcPts val="600"/>
              </a:spcAft>
              <a:buFont typeface="Arial" panose="020B0604020202020204" pitchFamily="34" charset="0"/>
              <a:buChar char="•"/>
            </a:pPr>
            <a:r>
              <a:rPr lang="en-US" sz="2000" dirty="0">
                <a:latin typeface="Verdana"/>
                <a:ea typeface="Verdana"/>
              </a:rPr>
              <a:t>The first permanent international criminal court</a:t>
            </a:r>
          </a:p>
          <a:p>
            <a:pPr marL="285750" indent="-285750">
              <a:spcBef>
                <a:spcPts val="600"/>
              </a:spcBef>
              <a:spcAft>
                <a:spcPts val="600"/>
              </a:spcAft>
              <a:buFont typeface="Arial" panose="020B0604020202020204" pitchFamily="34" charset="0"/>
              <a:buChar char="•"/>
            </a:pPr>
            <a:r>
              <a:rPr lang="en-US" sz="2000" dirty="0">
                <a:latin typeface="Verdana"/>
                <a:ea typeface="Verdana"/>
              </a:rPr>
              <a:t>A court of last resort, mandated to prosecute perpetrators of the most serious crimes – if committed after 1 July 2002</a:t>
            </a:r>
          </a:p>
        </p:txBody>
      </p:sp>
      <p:sp>
        <p:nvSpPr>
          <p:cNvPr id="4" name="TextBox 3">
            <a:extLst>
              <a:ext uri="{FF2B5EF4-FFF2-40B4-BE49-F238E27FC236}">
                <a16:creationId xmlns:a16="http://schemas.microsoft.com/office/drawing/2014/main" id="{1D6422C3-D20F-8C6A-5D77-B7BD23611F9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Additional Aspects of the Legal Frameworks</a:t>
            </a:r>
            <a:endParaRPr lang="en-GB" sz="2000" b="1">
              <a:solidFill>
                <a:srgbClr val="0055A5"/>
              </a:solidFill>
              <a:latin typeface="Verdana"/>
              <a:ea typeface="Verdana"/>
            </a:endParaRPr>
          </a:p>
        </p:txBody>
      </p:sp>
    </p:spTree>
    <p:extLst>
      <p:ext uri="{BB962C8B-B14F-4D97-AF65-F5344CB8AC3E}">
        <p14:creationId xmlns:p14="http://schemas.microsoft.com/office/powerpoint/2010/main" val="7586615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07720-FDA6-9DAF-AFF0-E749329C7278}"/>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Thank You</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972854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3A479D-10F3-E8E7-AF5D-61CE6FBA2E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811F911-8E12-0EF0-9E0C-35E0AE4A7131}"/>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a:t>
            </a:r>
            <a:endParaRPr lang="en-GB" sz="1400" b="1">
              <a:latin typeface="Verdana"/>
              <a:ea typeface="Verdana"/>
            </a:endParaRPr>
          </a:p>
        </p:txBody>
      </p:sp>
      <p:pic>
        <p:nvPicPr>
          <p:cNvPr id="10" name="Picture 9">
            <a:extLst>
              <a:ext uri="{FF2B5EF4-FFF2-40B4-BE49-F238E27FC236}">
                <a16:creationId xmlns:a16="http://schemas.microsoft.com/office/drawing/2014/main" id="{F9CCE18D-0C48-EDAE-4310-8927E65FA6CC}"/>
              </a:ext>
            </a:extLst>
          </p:cNvPr>
          <p:cNvPicPr>
            <a:picLocks noChangeAspect="1"/>
          </p:cNvPicPr>
          <p:nvPr/>
        </p:nvPicPr>
        <p:blipFill>
          <a:blip r:embed="rId2"/>
          <a:stretch>
            <a:fillRect/>
          </a:stretch>
        </p:blipFill>
        <p:spPr>
          <a:xfrm>
            <a:off x="3336119" y="2015818"/>
            <a:ext cx="5519762" cy="3579838"/>
          </a:xfrm>
          <a:prstGeom prst="rect">
            <a:avLst/>
          </a:prstGeom>
        </p:spPr>
      </p:pic>
      <p:sp>
        <p:nvSpPr>
          <p:cNvPr id="2" name="TextBox 1">
            <a:extLst>
              <a:ext uri="{FF2B5EF4-FFF2-40B4-BE49-F238E27FC236}">
                <a16:creationId xmlns:a16="http://schemas.microsoft.com/office/drawing/2014/main" id="{972723E6-2BC1-F502-643C-35D67035E4F9}"/>
              </a:ext>
            </a:extLst>
          </p:cNvPr>
          <p:cNvSpPr txBox="1"/>
          <p:nvPr/>
        </p:nvSpPr>
        <p:spPr>
          <a:xfrm>
            <a:off x="1352632" y="704035"/>
            <a:ext cx="9486735" cy="707886"/>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Optional:</a:t>
            </a:r>
          </a:p>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2114950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580D60-9A53-5F38-00CF-280E303CDFE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3921978-C8E9-B177-2D61-384DC05185A4}"/>
              </a:ext>
            </a:extLst>
          </p:cNvPr>
          <p:cNvPicPr>
            <a:picLocks noChangeAspect="1"/>
          </p:cNvPicPr>
          <p:nvPr/>
        </p:nvPicPr>
        <p:blipFill>
          <a:blip r:embed="rId2"/>
          <a:stretch>
            <a:fillRect/>
          </a:stretch>
        </p:blipFill>
        <p:spPr>
          <a:xfrm>
            <a:off x="2856000" y="1719471"/>
            <a:ext cx="6480000" cy="4243098"/>
          </a:xfrm>
          <a:prstGeom prst="rect">
            <a:avLst/>
          </a:prstGeom>
        </p:spPr>
      </p:pic>
      <p:sp>
        <p:nvSpPr>
          <p:cNvPr id="2" name="TextBox 1">
            <a:extLst>
              <a:ext uri="{FF2B5EF4-FFF2-40B4-BE49-F238E27FC236}">
                <a16:creationId xmlns:a16="http://schemas.microsoft.com/office/drawing/2014/main" id="{92DAA8A3-22EA-F65D-932B-94179C9E37DA}"/>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2</a:t>
            </a:r>
            <a:endParaRPr lang="en-GB" sz="1400" b="1">
              <a:latin typeface="Verdana"/>
              <a:ea typeface="Verdana"/>
            </a:endParaRPr>
          </a:p>
        </p:txBody>
      </p:sp>
      <p:sp>
        <p:nvSpPr>
          <p:cNvPr id="4" name="TextBox 3">
            <a:extLst>
              <a:ext uri="{FF2B5EF4-FFF2-40B4-BE49-F238E27FC236}">
                <a16:creationId xmlns:a16="http://schemas.microsoft.com/office/drawing/2014/main" id="{6E8A8DC0-262D-D29F-CE86-1264F364B09A}"/>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7522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14EC741-9876-93DF-2407-1FD5091D993E}"/>
              </a:ext>
            </a:extLst>
          </p:cNvPr>
          <p:cNvGraphicFramePr>
            <a:graphicFrameLocks noGrp="1"/>
          </p:cNvGraphicFramePr>
          <p:nvPr>
            <p:extLst>
              <p:ext uri="{D42A27DB-BD31-4B8C-83A1-F6EECF244321}">
                <p14:modId xmlns:p14="http://schemas.microsoft.com/office/powerpoint/2010/main" val="3324928934"/>
              </p:ext>
            </p:extLst>
          </p:nvPr>
        </p:nvGraphicFramePr>
        <p:xfrm>
          <a:off x="1596000" y="899160"/>
          <a:ext cx="8999999" cy="50596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1200"/>
                        </a:spcBef>
                        <a:spcAft>
                          <a:spcPts val="1200"/>
                        </a:spcAft>
                      </a:pPr>
                      <a:r>
                        <a:rPr lang="en-US" sz="2000" dirty="0">
                          <a:solidFill>
                            <a:srgbClr val="0055A5"/>
                          </a:solidFill>
                          <a:latin typeface="Verdana"/>
                          <a:ea typeface="Verdana"/>
                        </a:rPr>
                        <a:t>Learning Outcomes</a:t>
                      </a:r>
                      <a:endParaRPr lang="en-GB" sz="2000" dirty="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1854200">
                <a:tc>
                  <a:txBody>
                    <a:bodyPr/>
                    <a:lstStyle/>
                    <a:p>
                      <a:pPr marL="457200" marR="0" lvl="0" indent="-457200" algn="l" defTabSz="914400" rtl="0" eaLnBrk="1" fontAlgn="auto" latinLnBrk="0" hangingPunct="1">
                        <a:lnSpc>
                          <a:spcPct val="100000"/>
                        </a:lnSpc>
                        <a:spcBef>
                          <a:spcPts val="1200"/>
                        </a:spcBef>
                        <a:spcAft>
                          <a:spcPts val="1200"/>
                        </a:spcAft>
                        <a:buClrTx/>
                        <a:buSzTx/>
                        <a:buFont typeface="+mj-lt"/>
                        <a:buAutoNum type="arabicPeriod"/>
                        <a:tabLst/>
                        <a:defRPr/>
                      </a:pPr>
                      <a:r>
                        <a:rPr lang="en-US" sz="2000" dirty="0">
                          <a:latin typeface="Verdana"/>
                          <a:ea typeface="Verdana"/>
                        </a:rPr>
                        <a:t>Describe the legal framework governing UN peacekeeping operations, and the key sources and documents that support them.</a:t>
                      </a:r>
                      <a:r>
                        <a:rPr lang="en-GB" sz="2000" dirty="0">
                          <a:latin typeface="Verdana"/>
                          <a:ea typeface="Verdana"/>
                        </a:rPr>
                        <a:t> </a:t>
                      </a:r>
                    </a:p>
                    <a:p>
                      <a:pPr marL="457200" marR="0" lvl="0" indent="-457200" algn="l" defTabSz="914400" rtl="0" eaLnBrk="1" fontAlgn="auto" latinLnBrk="0" hangingPunct="1">
                        <a:lnSpc>
                          <a:spcPct val="100000"/>
                        </a:lnSpc>
                        <a:spcBef>
                          <a:spcPts val="1200"/>
                        </a:spcBef>
                        <a:spcAft>
                          <a:spcPts val="1200"/>
                        </a:spcAft>
                        <a:buClrTx/>
                        <a:buSzTx/>
                        <a:buFont typeface="+mj-lt"/>
                        <a:buAutoNum type="arabicPeriod"/>
                        <a:tabLst/>
                        <a:defRPr/>
                      </a:pPr>
                      <a:r>
                        <a:rPr lang="en-GB" sz="2000" dirty="0">
                          <a:latin typeface="Verdana"/>
                          <a:ea typeface="Verdana"/>
                        </a:rPr>
                        <a:t>Explain the concept of human rights and the role of international human rights law (IHRL) in governing armed conflict in both international and non-international contexts.</a:t>
                      </a:r>
                    </a:p>
                    <a:p>
                      <a:pPr marL="457200" marR="0" lvl="0" indent="-457200" algn="l" defTabSz="914400" rtl="0" eaLnBrk="1" fontAlgn="auto" latinLnBrk="0" hangingPunct="1">
                        <a:lnSpc>
                          <a:spcPct val="100000"/>
                        </a:lnSpc>
                        <a:spcBef>
                          <a:spcPts val="1200"/>
                        </a:spcBef>
                        <a:spcAft>
                          <a:spcPts val="1200"/>
                        </a:spcAft>
                        <a:buClrTx/>
                        <a:buSzTx/>
                        <a:buFont typeface="+mj-lt"/>
                        <a:buAutoNum type="arabicPeriod"/>
                        <a:tabLst/>
                        <a:defRPr/>
                      </a:pPr>
                      <a:r>
                        <a:rPr lang="en-US" sz="2000" dirty="0">
                          <a:latin typeface="Verdana"/>
                          <a:ea typeface="Verdana"/>
                        </a:rPr>
                        <a:t>Describe international humanitarian law (IHL) and explain why it is sometimes referred to as the laws of war or laws of armed conflict.</a:t>
                      </a:r>
                      <a:endParaRPr lang="en-GB" sz="2000" dirty="0">
                        <a:latin typeface="Verdana"/>
                        <a:ea typeface="Verdana"/>
                      </a:endParaRPr>
                    </a:p>
                    <a:p>
                      <a:pPr marL="457200" marR="0" lvl="0" indent="-457200" algn="l" rtl="0" eaLnBrk="1" fontAlgn="auto" latinLnBrk="0" hangingPunct="1">
                        <a:lnSpc>
                          <a:spcPct val="100000"/>
                        </a:lnSpc>
                        <a:spcBef>
                          <a:spcPts val="1200"/>
                        </a:spcBef>
                        <a:spcAft>
                          <a:spcPts val="1200"/>
                        </a:spcAft>
                        <a:buClrTx/>
                        <a:buSzTx/>
                        <a:buFont typeface="+mj-lt"/>
                        <a:buAutoNum type="arabicPeriod"/>
                      </a:pPr>
                      <a:r>
                        <a:rPr lang="en-GB" sz="2000" dirty="0">
                          <a:latin typeface="Verdana"/>
                          <a:ea typeface="Verdana"/>
                        </a:rPr>
                        <a:t>Explain the rules of engagement (ROE) and directive on the use of force (DUF) as they relate to the activities of UN peacekeepers.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3852110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A0C508E-113A-CB01-213A-83BB40B25DF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F599498-66BE-85E6-BB37-9772254CAE46}"/>
              </a:ext>
            </a:extLst>
          </p:cNvPr>
          <p:cNvPicPr>
            <a:picLocks noChangeAspect="1"/>
          </p:cNvPicPr>
          <p:nvPr/>
        </p:nvPicPr>
        <p:blipFill>
          <a:blip r:embed="rId2"/>
          <a:stretch>
            <a:fillRect/>
          </a:stretch>
        </p:blipFill>
        <p:spPr>
          <a:xfrm>
            <a:off x="2856000" y="1881110"/>
            <a:ext cx="6480000" cy="3910345"/>
          </a:xfrm>
          <a:prstGeom prst="rect">
            <a:avLst/>
          </a:prstGeom>
        </p:spPr>
      </p:pic>
      <p:sp>
        <p:nvSpPr>
          <p:cNvPr id="2" name="TextBox 1">
            <a:extLst>
              <a:ext uri="{FF2B5EF4-FFF2-40B4-BE49-F238E27FC236}">
                <a16:creationId xmlns:a16="http://schemas.microsoft.com/office/drawing/2014/main" id="{BE043A7B-092E-BDDA-7855-7B5D7136A4CB}"/>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3</a:t>
            </a:r>
            <a:endParaRPr lang="en-GB" sz="1400" b="1">
              <a:latin typeface="Verdana"/>
              <a:ea typeface="Verdana"/>
            </a:endParaRPr>
          </a:p>
        </p:txBody>
      </p:sp>
      <p:sp>
        <p:nvSpPr>
          <p:cNvPr id="3" name="TextBox 2">
            <a:extLst>
              <a:ext uri="{FF2B5EF4-FFF2-40B4-BE49-F238E27FC236}">
                <a16:creationId xmlns:a16="http://schemas.microsoft.com/office/drawing/2014/main" id="{4D0B440E-6FEA-7F26-9C02-FF8FAFCDF224}"/>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5985255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396E57-D146-3427-64BA-52AF5EE264C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8835AAF-B277-845D-BE48-77E4252B045F}"/>
              </a:ext>
            </a:extLst>
          </p:cNvPr>
          <p:cNvPicPr>
            <a:picLocks noChangeAspect="1"/>
          </p:cNvPicPr>
          <p:nvPr/>
        </p:nvPicPr>
        <p:blipFill>
          <a:blip r:embed="rId2"/>
          <a:stretch>
            <a:fillRect/>
          </a:stretch>
        </p:blipFill>
        <p:spPr>
          <a:xfrm>
            <a:off x="2856000" y="1815546"/>
            <a:ext cx="6480000" cy="4365363"/>
          </a:xfrm>
          <a:prstGeom prst="rect">
            <a:avLst/>
          </a:prstGeom>
        </p:spPr>
      </p:pic>
      <p:sp>
        <p:nvSpPr>
          <p:cNvPr id="2" name="TextBox 1">
            <a:extLst>
              <a:ext uri="{FF2B5EF4-FFF2-40B4-BE49-F238E27FC236}">
                <a16:creationId xmlns:a16="http://schemas.microsoft.com/office/drawing/2014/main" id="{018EDB96-4C2E-2505-95E2-79CF02AC976D}"/>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4</a:t>
            </a:r>
            <a:endParaRPr lang="en-GB" sz="1400" b="1">
              <a:latin typeface="Verdana"/>
              <a:ea typeface="Verdana"/>
            </a:endParaRPr>
          </a:p>
        </p:txBody>
      </p:sp>
      <p:sp>
        <p:nvSpPr>
          <p:cNvPr id="4" name="TextBox 3">
            <a:extLst>
              <a:ext uri="{FF2B5EF4-FFF2-40B4-BE49-F238E27FC236}">
                <a16:creationId xmlns:a16="http://schemas.microsoft.com/office/drawing/2014/main" id="{A3310072-4984-FF72-8D6F-B80C8DC4E188}"/>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13058215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F99C26-F087-A2C0-265A-7748CFDCA65D}"/>
            </a:ext>
          </a:extLst>
        </p:cNvPr>
        <p:cNvGrpSpPr/>
        <p:nvPr/>
      </p:nvGrpSpPr>
      <p:grpSpPr>
        <a:xfrm>
          <a:off x="0" y="0"/>
          <a:ext cx="0" cy="0"/>
          <a:chOff x="0" y="0"/>
          <a:chExt cx="0" cy="0"/>
        </a:xfrm>
      </p:grpSpPr>
      <p:pic>
        <p:nvPicPr>
          <p:cNvPr id="2" name="Picture 1" descr="A person holding a megaphone&#10;&#10;Description automatically generated">
            <a:extLst>
              <a:ext uri="{FF2B5EF4-FFF2-40B4-BE49-F238E27FC236}">
                <a16:creationId xmlns:a16="http://schemas.microsoft.com/office/drawing/2014/main" id="{AF1323E6-0D39-BA47-81C6-13A51A41532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75154" y="1767766"/>
            <a:ext cx="3841691" cy="4791820"/>
          </a:xfrm>
          <a:prstGeom prst="rect">
            <a:avLst/>
          </a:prstGeom>
        </p:spPr>
      </p:pic>
      <p:sp>
        <p:nvSpPr>
          <p:cNvPr id="3" name="TextBox 2">
            <a:extLst>
              <a:ext uri="{FF2B5EF4-FFF2-40B4-BE49-F238E27FC236}">
                <a16:creationId xmlns:a16="http://schemas.microsoft.com/office/drawing/2014/main" id="{8CF33956-227F-9D3E-15D5-72AF5579EAD0}"/>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6</a:t>
            </a:r>
            <a:endParaRPr lang="en-GB" sz="1400" b="1">
              <a:latin typeface="Verdana"/>
              <a:ea typeface="Verdana"/>
            </a:endParaRPr>
          </a:p>
        </p:txBody>
      </p:sp>
      <p:sp>
        <p:nvSpPr>
          <p:cNvPr id="4" name="TextBox 3">
            <a:extLst>
              <a:ext uri="{FF2B5EF4-FFF2-40B4-BE49-F238E27FC236}">
                <a16:creationId xmlns:a16="http://schemas.microsoft.com/office/drawing/2014/main" id="{B5299654-68CF-EEC9-475A-B10CA1D9D232}"/>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259926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EF58F1-1548-7885-E76E-8089C6FCBE7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AC71B81-1F63-607A-36F4-4D1E066124C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95592" y="1814085"/>
            <a:ext cx="6800815" cy="4417024"/>
          </a:xfrm>
          <a:prstGeom prst="rect">
            <a:avLst/>
          </a:prstGeom>
        </p:spPr>
      </p:pic>
      <p:sp>
        <p:nvSpPr>
          <p:cNvPr id="2" name="TextBox 1">
            <a:extLst>
              <a:ext uri="{FF2B5EF4-FFF2-40B4-BE49-F238E27FC236}">
                <a16:creationId xmlns:a16="http://schemas.microsoft.com/office/drawing/2014/main" id="{9D15ADF3-3B6E-6C66-08C4-20166DD26DD5}"/>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7</a:t>
            </a:r>
            <a:endParaRPr lang="en-GB" sz="1400" b="1">
              <a:latin typeface="Verdana"/>
              <a:ea typeface="Verdana"/>
            </a:endParaRPr>
          </a:p>
        </p:txBody>
      </p:sp>
      <p:sp>
        <p:nvSpPr>
          <p:cNvPr id="4" name="TextBox 3">
            <a:extLst>
              <a:ext uri="{FF2B5EF4-FFF2-40B4-BE49-F238E27FC236}">
                <a16:creationId xmlns:a16="http://schemas.microsoft.com/office/drawing/2014/main" id="{A00346EA-6C77-AF40-6E3F-62370069CE8D}"/>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29997404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87F37C-9B87-B834-D48D-931953F581C9}"/>
            </a:ext>
          </a:extLst>
        </p:cNvPr>
        <p:cNvGrpSpPr/>
        <p:nvPr/>
      </p:nvGrpSpPr>
      <p:grpSpPr>
        <a:xfrm>
          <a:off x="0" y="0"/>
          <a:ext cx="0" cy="0"/>
          <a:chOff x="0" y="0"/>
          <a:chExt cx="0" cy="0"/>
        </a:xfrm>
      </p:grpSpPr>
      <p:pic>
        <p:nvPicPr>
          <p:cNvPr id="2" name="Picture 1" descr="A group of women holding signs&#10;&#10;Description automatically generated">
            <a:extLst>
              <a:ext uri="{FF2B5EF4-FFF2-40B4-BE49-F238E27FC236}">
                <a16:creationId xmlns:a16="http://schemas.microsoft.com/office/drawing/2014/main" id="{11EF595B-97A7-D1B2-926A-843B7B43C3B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83593" y="1754970"/>
            <a:ext cx="6824814" cy="4509643"/>
          </a:xfrm>
          <a:prstGeom prst="rect">
            <a:avLst/>
          </a:prstGeom>
        </p:spPr>
      </p:pic>
      <p:sp>
        <p:nvSpPr>
          <p:cNvPr id="3" name="TextBox 2">
            <a:extLst>
              <a:ext uri="{FF2B5EF4-FFF2-40B4-BE49-F238E27FC236}">
                <a16:creationId xmlns:a16="http://schemas.microsoft.com/office/drawing/2014/main" id="{4314FAD2-3C09-51BD-8DEE-263B266738BE}"/>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8</a:t>
            </a:r>
            <a:endParaRPr lang="en-GB" sz="1400" b="1">
              <a:latin typeface="Verdana"/>
              <a:ea typeface="Verdana"/>
            </a:endParaRPr>
          </a:p>
        </p:txBody>
      </p:sp>
      <p:sp>
        <p:nvSpPr>
          <p:cNvPr id="4" name="TextBox 3">
            <a:extLst>
              <a:ext uri="{FF2B5EF4-FFF2-40B4-BE49-F238E27FC236}">
                <a16:creationId xmlns:a16="http://schemas.microsoft.com/office/drawing/2014/main" id="{A16ED591-6424-D59B-AFE7-A9D0D7C9ED41}"/>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1.4.2</a:t>
            </a:r>
            <a:endParaRPr lang="en-GB" sz="2000" b="1">
              <a:solidFill>
                <a:srgbClr val="0055A5"/>
              </a:solidFill>
              <a:latin typeface="Verdana"/>
              <a:ea typeface="Verdana"/>
            </a:endParaRPr>
          </a:p>
        </p:txBody>
      </p:sp>
    </p:spTree>
    <p:extLst>
      <p:ext uri="{BB962C8B-B14F-4D97-AF65-F5344CB8AC3E}">
        <p14:creationId xmlns:p14="http://schemas.microsoft.com/office/powerpoint/2010/main" val="11562989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ED837A4-0B1A-3761-E184-FD72F923CE3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52DC50E-B646-73F9-F590-AFEE1EA4185F}"/>
              </a:ext>
            </a:extLst>
          </p:cNvPr>
          <p:cNvPicPr>
            <a:picLocks noChangeAspect="1"/>
          </p:cNvPicPr>
          <p:nvPr/>
        </p:nvPicPr>
        <p:blipFill>
          <a:blip r:embed="rId3"/>
          <a:stretch>
            <a:fillRect/>
          </a:stretch>
        </p:blipFill>
        <p:spPr>
          <a:xfrm>
            <a:off x="2090154" y="1407651"/>
            <a:ext cx="8011690" cy="4350474"/>
          </a:xfrm>
          <a:prstGeom prst="rect">
            <a:avLst/>
          </a:prstGeom>
        </p:spPr>
      </p:pic>
      <p:sp>
        <p:nvSpPr>
          <p:cNvPr id="2" name="TextBox 1">
            <a:extLst>
              <a:ext uri="{FF2B5EF4-FFF2-40B4-BE49-F238E27FC236}">
                <a16:creationId xmlns:a16="http://schemas.microsoft.com/office/drawing/2014/main" id="{0277FDEF-728C-741F-F277-2EBB5900977B}"/>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a:t>
            </a:r>
            <a:endParaRPr lang="en-GB" sz="1400" b="1">
              <a:latin typeface="Verdana"/>
              <a:ea typeface="Verdana"/>
            </a:endParaRPr>
          </a:p>
        </p:txBody>
      </p:sp>
      <p:sp>
        <p:nvSpPr>
          <p:cNvPr id="4" name="TextBox 3">
            <a:extLst>
              <a:ext uri="{FF2B5EF4-FFF2-40B4-BE49-F238E27FC236}">
                <a16:creationId xmlns:a16="http://schemas.microsoft.com/office/drawing/2014/main" id="{6D7F3CDC-18B0-7733-24DB-C3D0A51C9008}"/>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7541186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A05F391-8E72-AA17-2A45-9458EBE3361C}"/>
            </a:ext>
          </a:extLst>
        </p:cNvPr>
        <p:cNvGrpSpPr/>
        <p:nvPr/>
      </p:nvGrpSpPr>
      <p:grpSpPr>
        <a:xfrm>
          <a:off x="0" y="0"/>
          <a:ext cx="0" cy="0"/>
          <a:chOff x="0" y="0"/>
          <a:chExt cx="0" cy="0"/>
        </a:xfrm>
      </p:grpSpPr>
      <p:pic>
        <p:nvPicPr>
          <p:cNvPr id="3074" name="Picture 2" descr="DR Congo appoints new army chief as part of military reforms | Military  News | Al Jazeera">
            <a:extLst>
              <a:ext uri="{FF2B5EF4-FFF2-40B4-BE49-F238E27FC236}">
                <a16:creationId xmlns:a16="http://schemas.microsoft.com/office/drawing/2014/main" id="{189548E6-58CD-4973-882E-8BB34BB3EFC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84935" y="1721899"/>
            <a:ext cx="6822129" cy="45451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D9B28D5-2477-2EC9-5FC2-A3817215F051}"/>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2</a:t>
            </a:r>
            <a:endParaRPr lang="en-GB" sz="1400" b="1">
              <a:latin typeface="Verdana"/>
              <a:ea typeface="Verdana"/>
            </a:endParaRPr>
          </a:p>
        </p:txBody>
      </p:sp>
      <p:sp>
        <p:nvSpPr>
          <p:cNvPr id="3" name="TextBox 2">
            <a:extLst>
              <a:ext uri="{FF2B5EF4-FFF2-40B4-BE49-F238E27FC236}">
                <a16:creationId xmlns:a16="http://schemas.microsoft.com/office/drawing/2014/main" id="{673687BF-BA7C-AD46-10AA-9ECED24A815B}"/>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2756658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437C2DB-CA6F-35F2-E0ED-96749A5BE1D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61FDF5E-FFFD-761E-EC37-DDC602F5507F}"/>
              </a:ext>
            </a:extLst>
          </p:cNvPr>
          <p:cNvPicPr>
            <a:picLocks noChangeAspect="1"/>
          </p:cNvPicPr>
          <p:nvPr/>
        </p:nvPicPr>
        <p:blipFill>
          <a:blip r:embed="rId2"/>
          <a:stretch>
            <a:fillRect/>
          </a:stretch>
        </p:blipFill>
        <p:spPr>
          <a:xfrm>
            <a:off x="2723865" y="1578873"/>
            <a:ext cx="6744270" cy="4980713"/>
          </a:xfrm>
          <a:prstGeom prst="rect">
            <a:avLst/>
          </a:prstGeom>
        </p:spPr>
      </p:pic>
      <p:sp>
        <p:nvSpPr>
          <p:cNvPr id="2" name="TextBox 1">
            <a:extLst>
              <a:ext uri="{FF2B5EF4-FFF2-40B4-BE49-F238E27FC236}">
                <a16:creationId xmlns:a16="http://schemas.microsoft.com/office/drawing/2014/main" id="{E8C57361-AB8D-3A18-9E5D-0D09955BFF4A}"/>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3</a:t>
            </a:r>
            <a:endParaRPr lang="en-GB" sz="1400" b="1">
              <a:latin typeface="Verdana"/>
              <a:ea typeface="Verdana"/>
            </a:endParaRPr>
          </a:p>
        </p:txBody>
      </p:sp>
      <p:sp>
        <p:nvSpPr>
          <p:cNvPr id="3" name="TextBox 2">
            <a:extLst>
              <a:ext uri="{FF2B5EF4-FFF2-40B4-BE49-F238E27FC236}">
                <a16:creationId xmlns:a16="http://schemas.microsoft.com/office/drawing/2014/main" id="{9E398810-649B-DF3F-0AD2-3DD9640539A4}"/>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6734270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DCA0BF-DF66-D356-76D3-20C80B588C16}"/>
            </a:ext>
          </a:extLst>
        </p:cNvPr>
        <p:cNvGrpSpPr/>
        <p:nvPr/>
      </p:nvGrpSpPr>
      <p:grpSpPr>
        <a:xfrm>
          <a:off x="0" y="0"/>
          <a:ext cx="0" cy="0"/>
          <a:chOff x="0" y="0"/>
          <a:chExt cx="0" cy="0"/>
        </a:xfrm>
      </p:grpSpPr>
      <p:pic>
        <p:nvPicPr>
          <p:cNvPr id="4098" name="Picture 2" descr="These are the female soldiers in Congo - The Washington Post">
            <a:extLst>
              <a:ext uri="{FF2B5EF4-FFF2-40B4-BE49-F238E27FC236}">
                <a16:creationId xmlns:a16="http://schemas.microsoft.com/office/drawing/2014/main" id="{D0BAE0F6-933F-F36B-C124-C8C3B4106F0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591938" y="1643489"/>
            <a:ext cx="5008124" cy="50081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E52D3EB-358E-4396-6C23-F2841ACD8B4F}"/>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4</a:t>
            </a:r>
            <a:endParaRPr lang="en-GB" sz="1400" b="1">
              <a:latin typeface="Verdana"/>
              <a:ea typeface="Verdana"/>
            </a:endParaRPr>
          </a:p>
        </p:txBody>
      </p:sp>
      <p:sp>
        <p:nvSpPr>
          <p:cNvPr id="3" name="TextBox 2">
            <a:extLst>
              <a:ext uri="{FF2B5EF4-FFF2-40B4-BE49-F238E27FC236}">
                <a16:creationId xmlns:a16="http://schemas.microsoft.com/office/drawing/2014/main" id="{48401F18-4C34-6381-CE2C-4CA4679E3596}"/>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35390003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865A582-9B1E-B452-0059-7CF28C871690}"/>
            </a:ext>
          </a:extLst>
        </p:cNvPr>
        <p:cNvGrpSpPr/>
        <p:nvPr/>
      </p:nvGrpSpPr>
      <p:grpSpPr>
        <a:xfrm>
          <a:off x="0" y="0"/>
          <a:ext cx="0" cy="0"/>
          <a:chOff x="0" y="0"/>
          <a:chExt cx="0" cy="0"/>
        </a:xfrm>
      </p:grpSpPr>
      <p:pic>
        <p:nvPicPr>
          <p:cNvPr id="5122" name="Picture 2" descr="U.S. war aim: Protect civilians first, then troops">
            <a:extLst>
              <a:ext uri="{FF2B5EF4-FFF2-40B4-BE49-F238E27FC236}">
                <a16:creationId xmlns:a16="http://schemas.microsoft.com/office/drawing/2014/main" id="{6CA93D86-B811-4C8D-84A3-553D4C7DD43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59163" y="1715615"/>
            <a:ext cx="7073673" cy="47933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DA2D831-BAAF-AF3E-70DB-F8D450050AE2}"/>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5</a:t>
            </a:r>
            <a:endParaRPr lang="en-GB" sz="1400" b="1">
              <a:latin typeface="Verdana"/>
              <a:ea typeface="Verdana"/>
            </a:endParaRPr>
          </a:p>
        </p:txBody>
      </p:sp>
      <p:sp>
        <p:nvSpPr>
          <p:cNvPr id="3" name="TextBox 2">
            <a:extLst>
              <a:ext uri="{FF2B5EF4-FFF2-40B4-BE49-F238E27FC236}">
                <a16:creationId xmlns:a16="http://schemas.microsoft.com/office/drawing/2014/main" id="{66A05C9E-12B6-6E73-241A-E79883FAD24D}"/>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6326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AA961C4-7759-3382-24DC-834EF578F661}"/>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B6E24425-BF74-0CDF-8BCF-A04CD866C5F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5000"/>
                    </a14:imgEffect>
                  </a14:imgLayer>
                </a14:imgProps>
              </a:ext>
            </a:extLst>
          </a:blip>
          <a:stretch>
            <a:fillRect/>
          </a:stretch>
        </p:blipFill>
        <p:spPr>
          <a:xfrm>
            <a:off x="1752599" y="3649701"/>
            <a:ext cx="8686800" cy="1769945"/>
          </a:xfrm>
          <a:prstGeom prst="rect">
            <a:avLst/>
          </a:prstGeom>
        </p:spPr>
      </p:pic>
      <p:sp>
        <p:nvSpPr>
          <p:cNvPr id="2" name="TextBox 1">
            <a:extLst>
              <a:ext uri="{FF2B5EF4-FFF2-40B4-BE49-F238E27FC236}">
                <a16:creationId xmlns:a16="http://schemas.microsoft.com/office/drawing/2014/main" id="{0611FC9F-3197-FD8E-0253-E69D02750275}"/>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Importance of the Legal Framework</a:t>
            </a:r>
          </a:p>
        </p:txBody>
      </p:sp>
      <p:sp>
        <p:nvSpPr>
          <p:cNvPr id="4" name="TextBox 3">
            <a:extLst>
              <a:ext uri="{FF2B5EF4-FFF2-40B4-BE49-F238E27FC236}">
                <a16:creationId xmlns:a16="http://schemas.microsoft.com/office/drawing/2014/main" id="{7F495609-E4AC-76C7-52AB-0736EE84AAC5}"/>
              </a:ext>
            </a:extLst>
          </p:cNvPr>
          <p:cNvSpPr txBox="1"/>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Provides legitimacy </a:t>
            </a:r>
          </a:p>
          <a:p>
            <a:pPr marL="285750" indent="-285750">
              <a:spcBef>
                <a:spcPts val="600"/>
              </a:spcBef>
              <a:spcAft>
                <a:spcPts val="600"/>
              </a:spcAft>
              <a:buFont typeface="Arial" panose="020B0604020202020204" pitchFamily="34" charset="0"/>
              <a:buChar char="•"/>
            </a:pPr>
            <a:r>
              <a:rPr lang="en-GB" sz="2000" dirty="0">
                <a:latin typeface="Verdana"/>
                <a:ea typeface="Verdana"/>
              </a:rPr>
              <a:t>Directs the actions and tasks of UN peacekeeping operations</a:t>
            </a:r>
          </a:p>
          <a:p>
            <a:pPr marL="285750" indent="-285750">
              <a:spcBef>
                <a:spcPts val="600"/>
              </a:spcBef>
              <a:spcAft>
                <a:spcPts val="600"/>
              </a:spcAft>
              <a:buFont typeface="Arial" panose="020B0604020202020204" pitchFamily="34" charset="0"/>
              <a:buChar char="•"/>
            </a:pPr>
            <a:r>
              <a:rPr lang="en-GB" sz="2000" dirty="0">
                <a:latin typeface="Verdana"/>
                <a:ea typeface="Verdana"/>
              </a:rPr>
              <a:t>Guides peacekeeping personnel in official functions and personal conduct</a:t>
            </a:r>
          </a:p>
        </p:txBody>
      </p:sp>
    </p:spTree>
    <p:extLst>
      <p:ext uri="{BB962C8B-B14F-4D97-AF65-F5344CB8AC3E}">
        <p14:creationId xmlns:p14="http://schemas.microsoft.com/office/powerpoint/2010/main" val="7047903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54291B-101D-CB51-C4DF-848B6E85B9A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50DC1C3-3CF2-952B-BFEE-40B5667842A8}"/>
              </a:ext>
            </a:extLst>
          </p:cNvPr>
          <p:cNvPicPr>
            <a:picLocks noChangeAspect="1"/>
          </p:cNvPicPr>
          <p:nvPr/>
        </p:nvPicPr>
        <p:blipFill>
          <a:blip r:embed="rId2"/>
          <a:stretch>
            <a:fillRect/>
          </a:stretch>
        </p:blipFill>
        <p:spPr>
          <a:xfrm>
            <a:off x="2473007" y="1666046"/>
            <a:ext cx="7245985" cy="4710978"/>
          </a:xfrm>
          <a:prstGeom prst="rect">
            <a:avLst/>
          </a:prstGeom>
        </p:spPr>
      </p:pic>
      <p:sp>
        <p:nvSpPr>
          <p:cNvPr id="2" name="TextBox 1">
            <a:extLst>
              <a:ext uri="{FF2B5EF4-FFF2-40B4-BE49-F238E27FC236}">
                <a16:creationId xmlns:a16="http://schemas.microsoft.com/office/drawing/2014/main" id="{DAC63EF7-BB58-279C-B667-61A049DECD65}"/>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6</a:t>
            </a:r>
            <a:endParaRPr lang="en-GB" sz="1400" b="1">
              <a:latin typeface="Verdana"/>
              <a:ea typeface="Verdana"/>
            </a:endParaRPr>
          </a:p>
        </p:txBody>
      </p:sp>
      <p:sp>
        <p:nvSpPr>
          <p:cNvPr id="3" name="TextBox 2">
            <a:extLst>
              <a:ext uri="{FF2B5EF4-FFF2-40B4-BE49-F238E27FC236}">
                <a16:creationId xmlns:a16="http://schemas.microsoft.com/office/drawing/2014/main" id="{0290678D-2A82-1A39-6412-DD03C4E090B9}"/>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3941450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D47274-98AB-2849-0EAB-E5C888C35B0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63D92E4A-93DE-45A0-4398-8F88BA934AAB}"/>
              </a:ext>
            </a:extLst>
          </p:cNvPr>
          <p:cNvPicPr>
            <a:picLocks noChangeAspect="1"/>
          </p:cNvPicPr>
          <p:nvPr/>
        </p:nvPicPr>
        <p:blipFill>
          <a:blip r:embed="rId2"/>
          <a:stretch>
            <a:fillRect/>
          </a:stretch>
        </p:blipFill>
        <p:spPr>
          <a:xfrm>
            <a:off x="2994270" y="1612195"/>
            <a:ext cx="6203460" cy="4764829"/>
          </a:xfrm>
          <a:prstGeom prst="rect">
            <a:avLst/>
          </a:prstGeom>
        </p:spPr>
      </p:pic>
      <p:sp>
        <p:nvSpPr>
          <p:cNvPr id="2" name="TextBox 1">
            <a:extLst>
              <a:ext uri="{FF2B5EF4-FFF2-40B4-BE49-F238E27FC236}">
                <a16:creationId xmlns:a16="http://schemas.microsoft.com/office/drawing/2014/main" id="{2EB51332-2A11-06CE-9184-660340CB605A}"/>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7</a:t>
            </a:r>
            <a:endParaRPr lang="en-GB" sz="1400" b="1">
              <a:latin typeface="Verdana"/>
              <a:ea typeface="Verdana"/>
            </a:endParaRPr>
          </a:p>
        </p:txBody>
      </p:sp>
      <p:sp>
        <p:nvSpPr>
          <p:cNvPr id="3" name="TextBox 2">
            <a:extLst>
              <a:ext uri="{FF2B5EF4-FFF2-40B4-BE49-F238E27FC236}">
                <a16:creationId xmlns:a16="http://schemas.microsoft.com/office/drawing/2014/main" id="{AEE6A4C5-DAA0-D73A-7B97-5DCB3D887677}"/>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887982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68F09E-61A2-98A9-BFE9-A155F1832DD0}"/>
            </a:ext>
          </a:extLst>
        </p:cNvPr>
        <p:cNvGrpSpPr/>
        <p:nvPr/>
      </p:nvGrpSpPr>
      <p:grpSpPr>
        <a:xfrm>
          <a:off x="0" y="0"/>
          <a:ext cx="0" cy="0"/>
          <a:chOff x="0" y="0"/>
          <a:chExt cx="0" cy="0"/>
        </a:xfrm>
      </p:grpSpPr>
      <p:pic>
        <p:nvPicPr>
          <p:cNvPr id="7170" name="Picture 2" descr="Youth, Poverty and Blood: The Lethal Legacy of West Africa's Regional  Warriors | Refworld">
            <a:extLst>
              <a:ext uri="{FF2B5EF4-FFF2-40B4-BE49-F238E27FC236}">
                <a16:creationId xmlns:a16="http://schemas.microsoft.com/office/drawing/2014/main" id="{0F3648A4-8ED0-5CE5-A6A7-EE0A8C565BB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52156" y="1687186"/>
            <a:ext cx="6887688" cy="47914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30DD113-7BC6-1849-7352-129D85674846}"/>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8</a:t>
            </a:r>
            <a:endParaRPr lang="en-GB" sz="1400" b="1">
              <a:latin typeface="Verdana"/>
              <a:ea typeface="Verdana"/>
            </a:endParaRPr>
          </a:p>
        </p:txBody>
      </p:sp>
      <p:sp>
        <p:nvSpPr>
          <p:cNvPr id="3" name="TextBox 2">
            <a:extLst>
              <a:ext uri="{FF2B5EF4-FFF2-40B4-BE49-F238E27FC236}">
                <a16:creationId xmlns:a16="http://schemas.microsoft.com/office/drawing/2014/main" id="{913DB088-1711-6986-AB8E-E5EFBE47C4B3}"/>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25434986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DF71596-CF6A-A9AE-99EA-5B5B6148414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7423738-1AB1-C7C2-21C7-E2392C995F5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5948" y="1673156"/>
            <a:ext cx="7860104" cy="4589641"/>
          </a:xfrm>
          <a:prstGeom prst="rect">
            <a:avLst/>
          </a:prstGeom>
        </p:spPr>
      </p:pic>
      <p:sp>
        <p:nvSpPr>
          <p:cNvPr id="2" name="TextBox 1">
            <a:extLst>
              <a:ext uri="{FF2B5EF4-FFF2-40B4-BE49-F238E27FC236}">
                <a16:creationId xmlns:a16="http://schemas.microsoft.com/office/drawing/2014/main" id="{44C2C4F2-4F64-5093-98F1-913D128EFD80}"/>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9</a:t>
            </a:r>
            <a:endParaRPr lang="en-GB" sz="1400" b="1">
              <a:latin typeface="Verdana"/>
              <a:ea typeface="Verdana"/>
            </a:endParaRPr>
          </a:p>
        </p:txBody>
      </p:sp>
      <p:sp>
        <p:nvSpPr>
          <p:cNvPr id="4" name="TextBox 3">
            <a:extLst>
              <a:ext uri="{FF2B5EF4-FFF2-40B4-BE49-F238E27FC236}">
                <a16:creationId xmlns:a16="http://schemas.microsoft.com/office/drawing/2014/main" id="{94F55527-B305-464E-64CA-4CCE0005FBE5}"/>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3680886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1E84865-2CAA-B463-C360-30BB8AE3523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66B899B-1E13-0CB6-911D-BEA03AEEB5B8}"/>
              </a:ext>
            </a:extLst>
          </p:cNvPr>
          <p:cNvPicPr>
            <a:picLocks noChangeAspect="1"/>
          </p:cNvPicPr>
          <p:nvPr/>
        </p:nvPicPr>
        <p:blipFill>
          <a:blip r:embed="rId2"/>
          <a:stretch>
            <a:fillRect/>
          </a:stretch>
        </p:blipFill>
        <p:spPr>
          <a:xfrm>
            <a:off x="2493962" y="1641474"/>
            <a:ext cx="7346315" cy="4813103"/>
          </a:xfrm>
          <a:prstGeom prst="rect">
            <a:avLst/>
          </a:prstGeom>
        </p:spPr>
      </p:pic>
      <p:sp>
        <p:nvSpPr>
          <p:cNvPr id="2" name="TextBox 1">
            <a:extLst>
              <a:ext uri="{FF2B5EF4-FFF2-40B4-BE49-F238E27FC236}">
                <a16:creationId xmlns:a16="http://schemas.microsoft.com/office/drawing/2014/main" id="{068DAF6B-4F6A-C7A4-94A0-DBF713930D49}"/>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10</a:t>
            </a:r>
            <a:endParaRPr lang="en-GB" sz="1400" b="1">
              <a:latin typeface="Verdana"/>
              <a:ea typeface="Verdana"/>
            </a:endParaRPr>
          </a:p>
        </p:txBody>
      </p:sp>
      <p:sp>
        <p:nvSpPr>
          <p:cNvPr id="4" name="TextBox 3">
            <a:extLst>
              <a:ext uri="{FF2B5EF4-FFF2-40B4-BE49-F238E27FC236}">
                <a16:creationId xmlns:a16="http://schemas.microsoft.com/office/drawing/2014/main" id="{C208CD5B-679D-4E0A-8FF0-A1DA6C29417A}"/>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15284004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3D8153-18F6-0B63-33CF-3555E2AB15B2}"/>
            </a:ext>
          </a:extLst>
        </p:cNvPr>
        <p:cNvGrpSpPr/>
        <p:nvPr/>
      </p:nvGrpSpPr>
      <p:grpSpPr>
        <a:xfrm>
          <a:off x="0" y="0"/>
          <a:ext cx="0" cy="0"/>
          <a:chOff x="0" y="0"/>
          <a:chExt cx="0" cy="0"/>
        </a:xfrm>
      </p:grpSpPr>
      <p:pic>
        <p:nvPicPr>
          <p:cNvPr id="9218" name="Picture 2" descr="Medical Aid in Les Cayes, Haiti | Argentinian peacekeepers w… | Flickr">
            <a:extLst>
              <a:ext uri="{FF2B5EF4-FFF2-40B4-BE49-F238E27FC236}">
                <a16:creationId xmlns:a16="http://schemas.microsoft.com/office/drawing/2014/main" id="{E0763CFE-78AB-1220-BC36-C67F87E4CA1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2567419" y="1669952"/>
            <a:ext cx="7057162" cy="4707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A86DAB1-4E06-EC9F-095D-FD3C6B4649DB}"/>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11</a:t>
            </a:r>
            <a:endParaRPr lang="en-GB" sz="1400" b="1">
              <a:latin typeface="Verdana"/>
              <a:ea typeface="Verdana"/>
            </a:endParaRPr>
          </a:p>
        </p:txBody>
      </p:sp>
      <p:sp>
        <p:nvSpPr>
          <p:cNvPr id="3" name="TextBox 2">
            <a:extLst>
              <a:ext uri="{FF2B5EF4-FFF2-40B4-BE49-F238E27FC236}">
                <a16:creationId xmlns:a16="http://schemas.microsoft.com/office/drawing/2014/main" id="{0998EC7A-917B-EB0B-2639-807938B2F8D0}"/>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19992760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125AAF-34D9-4C1A-EC31-AA3383DA1409}"/>
            </a:ext>
          </a:extLst>
        </p:cNvPr>
        <p:cNvGrpSpPr/>
        <p:nvPr/>
      </p:nvGrpSpPr>
      <p:grpSpPr>
        <a:xfrm>
          <a:off x="0" y="0"/>
          <a:ext cx="0" cy="0"/>
          <a:chOff x="0" y="0"/>
          <a:chExt cx="0" cy="0"/>
        </a:xfrm>
      </p:grpSpPr>
      <p:pic>
        <p:nvPicPr>
          <p:cNvPr id="10242" name="Picture 2" descr="Côte d'Ivoire: Displaced persons receive emergency aid | International  Committee of the Red Cross">
            <a:extLst>
              <a:ext uri="{FF2B5EF4-FFF2-40B4-BE49-F238E27FC236}">
                <a16:creationId xmlns:a16="http://schemas.microsoft.com/office/drawing/2014/main" id="{724F3889-E0CF-47D4-F6CA-4FF1AAF2E06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782110" y="1588752"/>
            <a:ext cx="6627779" cy="497083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B8FE06E-B0DD-6A63-B914-DDA5BB5FD26A}"/>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12</a:t>
            </a:r>
            <a:endParaRPr lang="en-GB" sz="1400" b="1">
              <a:latin typeface="Verdana"/>
              <a:ea typeface="Verdana"/>
            </a:endParaRPr>
          </a:p>
        </p:txBody>
      </p:sp>
      <p:sp>
        <p:nvSpPr>
          <p:cNvPr id="3" name="TextBox 2">
            <a:extLst>
              <a:ext uri="{FF2B5EF4-FFF2-40B4-BE49-F238E27FC236}">
                <a16:creationId xmlns:a16="http://schemas.microsoft.com/office/drawing/2014/main" id="{853F254B-37A6-165E-279C-D65C1785A3DF}"/>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960031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4FBB37F-0BF2-C756-BBA6-4669B0D8CDFF}"/>
            </a:ext>
          </a:extLst>
        </p:cNvPr>
        <p:cNvGrpSpPr/>
        <p:nvPr/>
      </p:nvGrpSpPr>
      <p:grpSpPr>
        <a:xfrm>
          <a:off x="0" y="0"/>
          <a:ext cx="0" cy="0"/>
          <a:chOff x="0" y="0"/>
          <a:chExt cx="0" cy="0"/>
        </a:xfrm>
      </p:grpSpPr>
      <p:pic>
        <p:nvPicPr>
          <p:cNvPr id="11266" name="Picture 2" descr="Guinea: Red Cross helps people injured in violent demonstrations - ICRC">
            <a:extLst>
              <a:ext uri="{FF2B5EF4-FFF2-40B4-BE49-F238E27FC236}">
                <a16:creationId xmlns:a16="http://schemas.microsoft.com/office/drawing/2014/main" id="{62EB82C2-494E-BB6A-3C02-77A43D0967E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92143" y="1755538"/>
            <a:ext cx="6807713" cy="453393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AF8F108-7010-381B-B614-F596241471F6}"/>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13</a:t>
            </a:r>
            <a:endParaRPr lang="en-GB" sz="1400" b="1">
              <a:latin typeface="Verdana"/>
              <a:ea typeface="Verdana"/>
            </a:endParaRPr>
          </a:p>
        </p:txBody>
      </p:sp>
      <p:sp>
        <p:nvSpPr>
          <p:cNvPr id="3" name="TextBox 2">
            <a:extLst>
              <a:ext uri="{FF2B5EF4-FFF2-40B4-BE49-F238E27FC236}">
                <a16:creationId xmlns:a16="http://schemas.microsoft.com/office/drawing/2014/main" id="{3EAEA72A-40F4-C719-C3F7-30F3AF288A82}"/>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15970600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DB1CE2-1AF8-BD1B-2B2A-FE15C2F10307}"/>
            </a:ext>
          </a:extLst>
        </p:cNvPr>
        <p:cNvGrpSpPr/>
        <p:nvPr/>
      </p:nvGrpSpPr>
      <p:grpSpPr>
        <a:xfrm>
          <a:off x="0" y="0"/>
          <a:ext cx="0" cy="0"/>
          <a:chOff x="0" y="0"/>
          <a:chExt cx="0" cy="0"/>
        </a:xfrm>
      </p:grpSpPr>
      <p:pic>
        <p:nvPicPr>
          <p:cNvPr id="12290" name="Picture 2" descr="Jdaideh, border crossing. Lebanese Red Cross ambulance at the Syrian Arab Red  Crescent trailer. - ICRC Audiovisual archives">
            <a:extLst>
              <a:ext uri="{FF2B5EF4-FFF2-40B4-BE49-F238E27FC236}">
                <a16:creationId xmlns:a16="http://schemas.microsoft.com/office/drawing/2014/main" id="{D241B493-80CC-A3E9-B7F2-5415F300814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948494" y="1655766"/>
            <a:ext cx="6295011" cy="472125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D4688D4-2C00-47BE-4B05-4CE83846086E}"/>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14</a:t>
            </a:r>
            <a:endParaRPr lang="en-GB" sz="1400" b="1">
              <a:latin typeface="Verdana"/>
              <a:ea typeface="Verdana"/>
            </a:endParaRPr>
          </a:p>
        </p:txBody>
      </p:sp>
      <p:sp>
        <p:nvSpPr>
          <p:cNvPr id="3" name="TextBox 2">
            <a:extLst>
              <a:ext uri="{FF2B5EF4-FFF2-40B4-BE49-F238E27FC236}">
                <a16:creationId xmlns:a16="http://schemas.microsoft.com/office/drawing/2014/main" id="{D028D70D-7180-A67F-EE62-321248D15C5E}"/>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702586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74E5D3-28DB-7D4C-5A14-87186A46DAFC}"/>
            </a:ext>
          </a:extLst>
        </p:cNvPr>
        <p:cNvGrpSpPr/>
        <p:nvPr/>
      </p:nvGrpSpPr>
      <p:grpSpPr>
        <a:xfrm>
          <a:off x="0" y="0"/>
          <a:ext cx="0" cy="0"/>
          <a:chOff x="0" y="0"/>
          <a:chExt cx="0" cy="0"/>
        </a:xfrm>
      </p:grpSpPr>
      <p:pic>
        <p:nvPicPr>
          <p:cNvPr id="13314" name="Picture 2" descr="Israeli forces obstruct paramedics and attack ambulances in Nablus - Latest  News &amp; Developments - Medical Aid for Palestinians">
            <a:extLst>
              <a:ext uri="{FF2B5EF4-FFF2-40B4-BE49-F238E27FC236}">
                <a16:creationId xmlns:a16="http://schemas.microsoft.com/office/drawing/2014/main" id="{F1F2E619-8B66-F632-9018-0F67FADAC96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61826" y="1804011"/>
            <a:ext cx="6868348" cy="45730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7AD0EBA-D9A9-17B3-CDD1-75A2310654EB}"/>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15</a:t>
            </a:r>
            <a:endParaRPr lang="en-GB" sz="1400" b="1">
              <a:latin typeface="Verdana"/>
              <a:ea typeface="Verdana"/>
            </a:endParaRPr>
          </a:p>
        </p:txBody>
      </p:sp>
      <p:sp>
        <p:nvSpPr>
          <p:cNvPr id="3" name="TextBox 2">
            <a:extLst>
              <a:ext uri="{FF2B5EF4-FFF2-40B4-BE49-F238E27FC236}">
                <a16:creationId xmlns:a16="http://schemas.microsoft.com/office/drawing/2014/main" id="{211DB473-64D6-CAA2-D5C6-4DFCED80FD68}"/>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563609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496F607-54C2-9CDB-417E-CEAEACE815FA}"/>
              </a:ext>
            </a:extLst>
          </p:cNvPr>
          <p:cNvGraphicFramePr>
            <a:graphicFrameLocks noGrp="1"/>
          </p:cNvGraphicFramePr>
          <p:nvPr>
            <p:extLst>
              <p:ext uri="{D42A27DB-BD31-4B8C-83A1-F6EECF244321}">
                <p14:modId xmlns:p14="http://schemas.microsoft.com/office/powerpoint/2010/main" val="1715265315"/>
              </p:ext>
            </p:extLst>
          </p:nvPr>
        </p:nvGraphicFramePr>
        <p:xfrm>
          <a:off x="1524000" y="2079000"/>
          <a:ext cx="9144000" cy="2700000"/>
        </p:xfrm>
        <a:graphic>
          <a:graphicData uri="http://schemas.openxmlformats.org/drawingml/2006/table">
            <a:tbl>
              <a:tblPr firstRow="1" firstCol="1" bandRow="1">
                <a:tableStyleId>{5C22544A-7EE6-4342-B048-85BDC9FD1C3A}</a:tableStyleId>
              </a:tblPr>
              <a:tblGrid>
                <a:gridCol w="1725227">
                  <a:extLst>
                    <a:ext uri="{9D8B030D-6E8A-4147-A177-3AD203B41FA5}">
                      <a16:colId xmlns:a16="http://schemas.microsoft.com/office/drawing/2014/main" val="2117369804"/>
                    </a:ext>
                  </a:extLst>
                </a:gridCol>
                <a:gridCol w="7418773">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1200"/>
                        </a:spcBef>
                        <a:spcAft>
                          <a:spcPts val="1200"/>
                        </a:spcAft>
                      </a:pPr>
                      <a:r>
                        <a:rPr lang="en-GB" sz="2000" dirty="0">
                          <a:solidFill>
                            <a:srgbClr val="0055A5"/>
                          </a:solidFill>
                          <a:effectLst/>
                          <a:latin typeface="Verdana"/>
                          <a:ea typeface="Verdana"/>
                        </a:rPr>
                        <a:t>Required Learning Activity 1.4.1: Experiences of Rules and Laws</a:t>
                      </a:r>
                      <a:endParaRPr lang="en-US" sz="2000" dirty="0">
                        <a:solidFill>
                          <a:srgbClr val="0055A5"/>
                        </a:solidFill>
                        <a:effectLst/>
                        <a:latin typeface="Verdana"/>
                        <a:ea typeface="Verdana"/>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00000">
                <a:tc>
                  <a:txBody>
                    <a:bodyPr/>
                    <a:lstStyle/>
                    <a:p>
                      <a:pPr marL="0" marR="0" algn="r">
                        <a:lnSpc>
                          <a:spcPct val="100000"/>
                        </a:lnSpc>
                        <a:spcBef>
                          <a:spcPts val="1200"/>
                        </a:spcBef>
                        <a:spcAft>
                          <a:spcPts val="1200"/>
                        </a:spcAft>
                      </a:pPr>
                      <a:r>
                        <a:rPr lang="en-US" sz="2000" dirty="0">
                          <a:solidFill>
                            <a:srgbClr val="0556A6"/>
                          </a:solidFill>
                          <a:effectLst/>
                          <a:latin typeface="Verdana"/>
                          <a:ea typeface="Verdana"/>
                          <a:cs typeface="Arial"/>
                        </a:rPr>
                        <a:t>Purpose: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US" sz="2000" dirty="0">
                          <a:effectLst/>
                          <a:latin typeface="Verdana"/>
                          <a:ea typeface="Verdana"/>
                          <a:cs typeface="Arial"/>
                        </a:rPr>
                        <a:t>To focus learner attention on the importance of international law</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00000">
                <a:tc>
                  <a:txBody>
                    <a:bodyPr/>
                    <a:lstStyle/>
                    <a:p>
                      <a:pPr marL="0" marR="0" algn="r">
                        <a:lnSpc>
                          <a:spcPct val="100000"/>
                        </a:lnSpc>
                        <a:spcBef>
                          <a:spcPts val="1200"/>
                        </a:spcBef>
                        <a:spcAft>
                          <a:spcPts val="1200"/>
                        </a:spcAft>
                      </a:pPr>
                      <a:r>
                        <a:rPr lang="en-US" sz="2000" dirty="0">
                          <a:solidFill>
                            <a:srgbClr val="0556A6"/>
                          </a:solidFill>
                          <a:effectLst/>
                          <a:latin typeface="Verdana"/>
                          <a:ea typeface="Verdana"/>
                          <a:cs typeface="Arial"/>
                        </a:rPr>
                        <a:t>Time: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US" sz="2000" dirty="0">
                          <a:effectLst/>
                          <a:latin typeface="Verdana"/>
                          <a:ea typeface="Verdana"/>
                          <a:cs typeface="Arial"/>
                        </a:rPr>
                        <a:t>10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32433102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9A387C-2E4A-6596-82C4-D439D0B975A7}"/>
            </a:ext>
          </a:extLst>
        </p:cNvPr>
        <p:cNvGrpSpPr/>
        <p:nvPr/>
      </p:nvGrpSpPr>
      <p:grpSpPr>
        <a:xfrm>
          <a:off x="0" y="0"/>
          <a:ext cx="0" cy="0"/>
          <a:chOff x="0" y="0"/>
          <a:chExt cx="0" cy="0"/>
        </a:xfrm>
      </p:grpSpPr>
      <p:pic>
        <p:nvPicPr>
          <p:cNvPr id="14338" name="Picture 2" descr="geneva convention | American Red Cross Northwest Ohio Region Blog">
            <a:extLst>
              <a:ext uri="{FF2B5EF4-FFF2-40B4-BE49-F238E27FC236}">
                <a16:creationId xmlns:a16="http://schemas.microsoft.com/office/drawing/2014/main" id="{C15DCF6E-3832-70D4-8D13-0B6F0559977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11530" y="1863188"/>
            <a:ext cx="7968940" cy="41776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366CE62-F137-5256-F41E-9BF965250E98}"/>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16</a:t>
            </a:r>
            <a:endParaRPr lang="en-GB" sz="1400" b="1">
              <a:latin typeface="Verdana"/>
              <a:ea typeface="Verdana"/>
            </a:endParaRPr>
          </a:p>
        </p:txBody>
      </p:sp>
      <p:sp>
        <p:nvSpPr>
          <p:cNvPr id="3" name="TextBox 2">
            <a:extLst>
              <a:ext uri="{FF2B5EF4-FFF2-40B4-BE49-F238E27FC236}">
                <a16:creationId xmlns:a16="http://schemas.microsoft.com/office/drawing/2014/main" id="{A66AB2CD-77E7-6898-BEB6-E16BC4C83289}"/>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34127083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EA3BE03-FA82-AC93-DEEC-970B3AE58B24}"/>
            </a:ext>
          </a:extLst>
        </p:cNvPr>
        <p:cNvGrpSpPr/>
        <p:nvPr/>
      </p:nvGrpSpPr>
      <p:grpSpPr>
        <a:xfrm>
          <a:off x="0" y="0"/>
          <a:ext cx="0" cy="0"/>
          <a:chOff x="0" y="0"/>
          <a:chExt cx="0" cy="0"/>
        </a:xfrm>
      </p:grpSpPr>
      <p:pic>
        <p:nvPicPr>
          <p:cNvPr id="15362" name="Picture 2" descr="Evacuations, a vital lifeline for gunshot wounded South Sudanese | ICRC">
            <a:extLst>
              <a:ext uri="{FF2B5EF4-FFF2-40B4-BE49-F238E27FC236}">
                <a16:creationId xmlns:a16="http://schemas.microsoft.com/office/drawing/2014/main" id="{42412D5F-E90C-D666-F3CF-3072CB5459E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91497" y="1753582"/>
            <a:ext cx="7209006" cy="48060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BC33388-99A8-3AF5-573B-12E25AAE70CE}"/>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17</a:t>
            </a:r>
            <a:endParaRPr lang="en-GB" sz="1400" b="1">
              <a:latin typeface="Verdana"/>
              <a:ea typeface="Verdana"/>
            </a:endParaRPr>
          </a:p>
        </p:txBody>
      </p:sp>
      <p:sp>
        <p:nvSpPr>
          <p:cNvPr id="3" name="TextBox 2">
            <a:extLst>
              <a:ext uri="{FF2B5EF4-FFF2-40B4-BE49-F238E27FC236}">
                <a16:creationId xmlns:a16="http://schemas.microsoft.com/office/drawing/2014/main" id="{9A64717A-9DC0-13F1-DCE3-B7622A0DDD16}"/>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32427858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C0EAF2-58E5-541B-F464-5CAC8D4106C5}"/>
            </a:ext>
          </a:extLst>
        </p:cNvPr>
        <p:cNvGrpSpPr/>
        <p:nvPr/>
      </p:nvGrpSpPr>
      <p:grpSpPr>
        <a:xfrm>
          <a:off x="0" y="0"/>
          <a:ext cx="0" cy="0"/>
          <a:chOff x="0" y="0"/>
          <a:chExt cx="0" cy="0"/>
        </a:xfrm>
      </p:grpSpPr>
      <p:pic>
        <p:nvPicPr>
          <p:cNvPr id="16386" name="Picture 2" descr="Israel faces diplomatic fallout after dozens killed in Gaza">
            <a:extLst>
              <a:ext uri="{FF2B5EF4-FFF2-40B4-BE49-F238E27FC236}">
                <a16:creationId xmlns:a16="http://schemas.microsoft.com/office/drawing/2014/main" id="{450664C4-D9B4-0E99-4A77-2F36D964151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78931" y="1708745"/>
            <a:ext cx="7234137" cy="46682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0C38DDF-79DE-4598-D776-7DEB75F9EDFE}"/>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18</a:t>
            </a:r>
            <a:endParaRPr lang="en-GB" sz="1400" b="1">
              <a:latin typeface="Verdana"/>
              <a:ea typeface="Verdana"/>
            </a:endParaRPr>
          </a:p>
        </p:txBody>
      </p:sp>
      <p:sp>
        <p:nvSpPr>
          <p:cNvPr id="3" name="TextBox 2">
            <a:extLst>
              <a:ext uri="{FF2B5EF4-FFF2-40B4-BE49-F238E27FC236}">
                <a16:creationId xmlns:a16="http://schemas.microsoft.com/office/drawing/2014/main" id="{D7D034C9-92B0-15B0-5528-B3BBE8EB69F2}"/>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40464261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C5002A-DB4E-4E3C-CF99-F6A1548F2FE5}"/>
            </a:ext>
          </a:extLst>
        </p:cNvPr>
        <p:cNvGrpSpPr/>
        <p:nvPr/>
      </p:nvGrpSpPr>
      <p:grpSpPr>
        <a:xfrm>
          <a:off x="0" y="0"/>
          <a:ext cx="0" cy="0"/>
          <a:chOff x="0" y="0"/>
          <a:chExt cx="0" cy="0"/>
        </a:xfrm>
      </p:grpSpPr>
      <p:pic>
        <p:nvPicPr>
          <p:cNvPr id="2" name="Picture 1" descr="Israel shoots to wound, not kill. That has led to a wave of amputations in  Gaza - Los Angeles Times">
            <a:extLst>
              <a:ext uri="{FF2B5EF4-FFF2-40B4-BE49-F238E27FC236}">
                <a16:creationId xmlns:a16="http://schemas.microsoft.com/office/drawing/2014/main" id="{41C06F49-4160-2FFF-D569-B44EBC3BF6D3}"/>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2637006" y="1422402"/>
            <a:ext cx="6917987" cy="4611992"/>
          </a:xfrm>
          <a:prstGeom prst="rect">
            <a:avLst/>
          </a:prstGeom>
          <a:noFill/>
          <a:ln>
            <a:noFill/>
          </a:ln>
        </p:spPr>
      </p:pic>
      <p:sp>
        <p:nvSpPr>
          <p:cNvPr id="3" name="TextBox 2">
            <a:extLst>
              <a:ext uri="{FF2B5EF4-FFF2-40B4-BE49-F238E27FC236}">
                <a16:creationId xmlns:a16="http://schemas.microsoft.com/office/drawing/2014/main" id="{161D8E89-D060-7D18-CC35-8FCCA124E8DB}"/>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19</a:t>
            </a:r>
            <a:endParaRPr lang="en-GB" sz="1400" b="1">
              <a:latin typeface="Verdana"/>
              <a:ea typeface="Verdana"/>
            </a:endParaRPr>
          </a:p>
        </p:txBody>
      </p:sp>
      <p:sp>
        <p:nvSpPr>
          <p:cNvPr id="4" name="TextBox 3">
            <a:extLst>
              <a:ext uri="{FF2B5EF4-FFF2-40B4-BE49-F238E27FC236}">
                <a16:creationId xmlns:a16="http://schemas.microsoft.com/office/drawing/2014/main" id="{569243A7-90C6-A7AC-832B-1B2DA861648C}"/>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19400771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C0B492A-676F-DEE3-CCE9-BD96D9C77177}"/>
            </a:ext>
          </a:extLst>
        </p:cNvPr>
        <p:cNvGrpSpPr/>
        <p:nvPr/>
      </p:nvGrpSpPr>
      <p:grpSpPr>
        <a:xfrm>
          <a:off x="0" y="0"/>
          <a:ext cx="0" cy="0"/>
          <a:chOff x="0" y="0"/>
          <a:chExt cx="0" cy="0"/>
        </a:xfrm>
      </p:grpSpPr>
      <p:pic>
        <p:nvPicPr>
          <p:cNvPr id="17412" name="Picture 4" descr="Stuttgart exercise puts anti-terrorism plan to test | Article | The United  States Army">
            <a:extLst>
              <a:ext uri="{FF2B5EF4-FFF2-40B4-BE49-F238E27FC236}">
                <a16:creationId xmlns:a16="http://schemas.microsoft.com/office/drawing/2014/main" id="{EC8D7CC8-0110-C15C-3A00-4B6C040ED83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139657" y="1659109"/>
            <a:ext cx="5912683" cy="471791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7FED54B-94F0-0BAC-22E8-BAD8DB675324}"/>
              </a:ext>
            </a:extLst>
          </p:cNvPr>
          <p:cNvSpPr txBox="1"/>
          <p:nvPr/>
        </p:nvSpPr>
        <p:spPr>
          <a:xfrm>
            <a:off x="838200" y="3275111"/>
            <a:ext cx="1282430" cy="307777"/>
          </a:xfrm>
          <a:prstGeom prst="rect">
            <a:avLst/>
          </a:prstGeom>
          <a:noFill/>
        </p:spPr>
        <p:txBody>
          <a:bodyPr wrap="square" lIns="91440" tIns="45720" rIns="91440" bIns="45720" rtlCol="0" anchor="t">
            <a:spAutoFit/>
          </a:bodyPr>
          <a:lstStyle/>
          <a:p>
            <a:r>
              <a:rPr lang="en-US" sz="1400" b="1">
                <a:latin typeface="Verdana"/>
                <a:ea typeface="Verdana"/>
              </a:rPr>
              <a:t>Photo 20</a:t>
            </a:r>
            <a:endParaRPr lang="en-GB" sz="1400" b="1">
              <a:latin typeface="Verdana"/>
              <a:ea typeface="Verdana"/>
            </a:endParaRPr>
          </a:p>
        </p:txBody>
      </p:sp>
      <p:sp>
        <p:nvSpPr>
          <p:cNvPr id="3" name="TextBox 2">
            <a:extLst>
              <a:ext uri="{FF2B5EF4-FFF2-40B4-BE49-F238E27FC236}">
                <a16:creationId xmlns:a16="http://schemas.microsoft.com/office/drawing/2014/main" id="{4343B5EA-F32B-6070-5379-40527B1A9210}"/>
              </a:ext>
            </a:extLst>
          </p:cNvPr>
          <p:cNvSpPr txBox="1"/>
          <p:nvPr/>
        </p:nvSpPr>
        <p:spPr>
          <a:xfrm>
            <a:off x="1352632" y="704035"/>
            <a:ext cx="948673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Learning Activity 1.4.3</a:t>
            </a:r>
            <a:endParaRPr lang="en-GB" sz="2000" b="1">
              <a:solidFill>
                <a:srgbClr val="0055A5"/>
              </a:solidFill>
              <a:latin typeface="Verdana"/>
              <a:ea typeface="Verdana"/>
            </a:endParaRPr>
          </a:p>
        </p:txBody>
      </p:sp>
    </p:spTree>
    <p:extLst>
      <p:ext uri="{BB962C8B-B14F-4D97-AF65-F5344CB8AC3E}">
        <p14:creationId xmlns:p14="http://schemas.microsoft.com/office/powerpoint/2010/main" val="2450639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B86BCE-152F-B064-88B6-97B3F466608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BDAFDE6-EB75-8FDF-C7F3-F5A2DC8F67D7}"/>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Hierarchy of UN Laws and Policies</a:t>
            </a:r>
            <a:endParaRPr lang="en-GB" sz="2000" b="1">
              <a:solidFill>
                <a:srgbClr val="0055A5"/>
              </a:solidFill>
              <a:latin typeface="Verdana"/>
              <a:ea typeface="Verdana"/>
            </a:endParaRPr>
          </a:p>
        </p:txBody>
      </p:sp>
      <p:sp>
        <p:nvSpPr>
          <p:cNvPr id="7" name="TextBox 6">
            <a:extLst>
              <a:ext uri="{FF2B5EF4-FFF2-40B4-BE49-F238E27FC236}">
                <a16:creationId xmlns:a16="http://schemas.microsoft.com/office/drawing/2014/main" id="{177649D7-DE8B-8D97-4640-D354CC23ADDC}"/>
              </a:ext>
            </a:extLst>
          </p:cNvPr>
          <p:cNvSpPr txBox="1"/>
          <p:nvPr/>
        </p:nvSpPr>
        <p:spPr>
          <a:xfrm>
            <a:off x="1595999" y="1305341"/>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Relevant to Peacekeeping Operations</a:t>
            </a:r>
          </a:p>
          <a:p>
            <a:pPr marL="342900" indent="-342900">
              <a:spcBef>
                <a:spcPts val="600"/>
              </a:spcBef>
              <a:spcAft>
                <a:spcPts val="600"/>
              </a:spcAft>
              <a:buFont typeface="Arial" panose="020B0604020202020204" pitchFamily="34" charset="0"/>
              <a:buChar char="•"/>
            </a:pPr>
            <a:r>
              <a:rPr lang="en-GB" sz="2000" dirty="0">
                <a:latin typeface="Verdana"/>
                <a:ea typeface="Verdana"/>
              </a:rPr>
              <a:t>The Charter</a:t>
            </a:r>
          </a:p>
          <a:p>
            <a:pPr marL="342900" indent="-342900">
              <a:spcBef>
                <a:spcPts val="600"/>
              </a:spcBef>
              <a:spcAft>
                <a:spcPts val="600"/>
              </a:spcAft>
              <a:buFont typeface="Arial" panose="020B0604020202020204" pitchFamily="34" charset="0"/>
              <a:buChar char="•"/>
            </a:pPr>
            <a:r>
              <a:rPr lang="en-GB" sz="2000" dirty="0">
                <a:latin typeface="Verdana"/>
                <a:ea typeface="Verdana"/>
              </a:rPr>
              <a:t>International Human Rights, Humanitarian and Refugee Laws</a:t>
            </a:r>
          </a:p>
          <a:p>
            <a:pPr marL="342900" indent="-342900">
              <a:spcBef>
                <a:spcPts val="600"/>
              </a:spcBef>
              <a:spcAft>
                <a:spcPts val="600"/>
              </a:spcAft>
              <a:buFont typeface="Arial" panose="020B0604020202020204" pitchFamily="34" charset="0"/>
              <a:buChar char="•"/>
            </a:pPr>
            <a:r>
              <a:rPr lang="en-GB" sz="2000" dirty="0">
                <a:latin typeface="Verdana"/>
                <a:ea typeface="Verdana"/>
              </a:rPr>
              <a:t>A Security Council Mandate</a:t>
            </a:r>
          </a:p>
          <a:p>
            <a:pPr marL="342900" indent="-342900">
              <a:spcBef>
                <a:spcPts val="600"/>
              </a:spcBef>
              <a:spcAft>
                <a:spcPts val="600"/>
              </a:spcAft>
              <a:buFont typeface="Arial" panose="020B0604020202020204" pitchFamily="34" charset="0"/>
              <a:buChar char="•"/>
            </a:pPr>
            <a:r>
              <a:rPr lang="en-GB" sz="2000" dirty="0">
                <a:latin typeface="Verdana"/>
                <a:ea typeface="Verdana"/>
              </a:rPr>
              <a:t>A Status of Forces or Status of Mission Agreement (SOFA/SOMA)</a:t>
            </a:r>
          </a:p>
          <a:p>
            <a:pPr marL="342900" indent="-342900">
              <a:spcBef>
                <a:spcPts val="600"/>
              </a:spcBef>
              <a:spcAft>
                <a:spcPts val="600"/>
              </a:spcAft>
              <a:buFont typeface="Arial" panose="020B0604020202020204" pitchFamily="34" charset="0"/>
              <a:buChar char="•"/>
            </a:pPr>
            <a:r>
              <a:rPr lang="en-GB" sz="2000" dirty="0">
                <a:latin typeface="Verdana"/>
                <a:ea typeface="Verdana"/>
              </a:rPr>
              <a:t>A Memorandum of Understanding (MOU) between the UN and Troop- and Police-Contributing Countries (TCC/PCC)</a:t>
            </a:r>
          </a:p>
          <a:p>
            <a:pPr marL="342900" indent="-342900">
              <a:spcBef>
                <a:spcPts val="600"/>
              </a:spcBef>
              <a:spcAft>
                <a:spcPts val="600"/>
              </a:spcAft>
              <a:buFont typeface="Arial" panose="020B0604020202020204" pitchFamily="34" charset="0"/>
              <a:buChar char="•"/>
            </a:pPr>
            <a:r>
              <a:rPr lang="en-GB" sz="2000" dirty="0">
                <a:latin typeface="Verdana"/>
                <a:ea typeface="Verdana"/>
              </a:rPr>
              <a:t>UN Rules and Regulations</a:t>
            </a:r>
          </a:p>
          <a:p>
            <a:pPr marL="342900" indent="-342900">
              <a:spcBef>
                <a:spcPts val="600"/>
              </a:spcBef>
              <a:spcAft>
                <a:spcPts val="600"/>
              </a:spcAft>
              <a:buFont typeface="Arial" panose="020B0604020202020204" pitchFamily="34" charset="0"/>
              <a:buChar char="•"/>
            </a:pPr>
            <a:r>
              <a:rPr lang="en-GB" sz="2000" dirty="0">
                <a:latin typeface="Verdana"/>
                <a:ea typeface="Verdana"/>
              </a:rPr>
              <a:t>Rules of Engagement (ROE) and Directive on the Use of Force (DUF) </a:t>
            </a:r>
          </a:p>
        </p:txBody>
      </p:sp>
    </p:spTree>
    <p:extLst>
      <p:ext uri="{BB962C8B-B14F-4D97-AF65-F5344CB8AC3E}">
        <p14:creationId xmlns:p14="http://schemas.microsoft.com/office/powerpoint/2010/main" val="378296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17BDCA-7241-2A74-C7F2-FAA324975D20}"/>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7AF3B42-68D7-2931-CE51-7BB24CDD2D37}"/>
              </a:ext>
            </a:extLst>
          </p:cNvPr>
          <p:cNvGraphicFramePr>
            <a:graphicFrameLocks noGrp="1"/>
          </p:cNvGraphicFramePr>
          <p:nvPr>
            <p:extLst>
              <p:ext uri="{D42A27DB-BD31-4B8C-83A1-F6EECF244321}">
                <p14:modId xmlns:p14="http://schemas.microsoft.com/office/powerpoint/2010/main" val="2485766710"/>
              </p:ext>
            </p:extLst>
          </p:nvPr>
        </p:nvGraphicFramePr>
        <p:xfrm>
          <a:off x="1595999" y="1448917"/>
          <a:ext cx="9000000" cy="4320000"/>
        </p:xfrm>
        <a:graphic>
          <a:graphicData uri="http://schemas.openxmlformats.org/drawingml/2006/table">
            <a:tbl>
              <a:tblPr firstRow="1" bandRow="1">
                <a:tableStyleId>{5C22544A-7EE6-4342-B048-85BDC9FD1C3A}</a:tableStyleId>
              </a:tblPr>
              <a:tblGrid>
                <a:gridCol w="795281">
                  <a:extLst>
                    <a:ext uri="{9D8B030D-6E8A-4147-A177-3AD203B41FA5}">
                      <a16:colId xmlns:a16="http://schemas.microsoft.com/office/drawing/2014/main" val="2760066233"/>
                    </a:ext>
                  </a:extLst>
                </a:gridCol>
                <a:gridCol w="8204719">
                  <a:extLst>
                    <a:ext uri="{9D8B030D-6E8A-4147-A177-3AD203B41FA5}">
                      <a16:colId xmlns:a16="http://schemas.microsoft.com/office/drawing/2014/main" val="2614637898"/>
                    </a:ext>
                  </a:extLst>
                </a:gridCol>
              </a:tblGrid>
              <a:tr h="864000">
                <a:tc>
                  <a:txBody>
                    <a:bodyPr/>
                    <a:lstStyle/>
                    <a:p>
                      <a:pPr algn="ctr">
                        <a:spcBef>
                          <a:spcPts val="600"/>
                        </a:spcBef>
                        <a:spcAft>
                          <a:spcPts val="600"/>
                        </a:spcAft>
                      </a:pPr>
                      <a:r>
                        <a:rPr lang="en-US" sz="2000">
                          <a:solidFill>
                            <a:srgbClr val="0556A6"/>
                          </a:solidFill>
                          <a:latin typeface="Verdana" panose="020B0604030504040204" pitchFamily="34" charset="0"/>
                          <a:ea typeface="Verdana" panose="020B0604030504040204" pitchFamily="34" charset="0"/>
                        </a:rPr>
                        <a:t>I</a:t>
                      </a:r>
                      <a:endParaRPr lang="en-GB" sz="2000">
                        <a:solidFill>
                          <a:srgbClr val="0556A6"/>
                        </a:solidFill>
                        <a:latin typeface="Verdana" panose="020B0604030504040204" pitchFamily="34" charset="0"/>
                        <a:ea typeface="Verdana" panose="020B0604030504040204" pitchFamily="34" charset="0"/>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600"/>
                        </a:spcBef>
                        <a:spcAft>
                          <a:spcPts val="600"/>
                        </a:spcAft>
                        <a:buClrTx/>
                        <a:buSzTx/>
                        <a:buFontTx/>
                        <a:buNone/>
                      </a:pPr>
                      <a:r>
                        <a:rPr lang="en-GB" sz="2000" b="0" dirty="0">
                          <a:solidFill>
                            <a:schemeClr val="tx1"/>
                          </a:solidFill>
                          <a:latin typeface="Verdana"/>
                          <a:ea typeface="Verdana"/>
                        </a:rPr>
                        <a:t>Outlines that the purpose of the UN is “to maintain international peace and security”</a:t>
                      </a:r>
                      <a:endParaRPr lang="en-GB" sz="2000" b="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53968952"/>
                  </a:ext>
                </a:extLst>
              </a:tr>
              <a:tr h="864000">
                <a:tc>
                  <a:txBody>
                    <a:bodyPr/>
                    <a:lstStyle/>
                    <a:p>
                      <a:pPr algn="ctr">
                        <a:spcBef>
                          <a:spcPts val="600"/>
                        </a:spcBef>
                        <a:spcAft>
                          <a:spcPts val="600"/>
                        </a:spcAft>
                      </a:pPr>
                      <a:r>
                        <a:rPr lang="en-US" sz="2000" b="1">
                          <a:solidFill>
                            <a:srgbClr val="0556A6"/>
                          </a:solidFill>
                          <a:latin typeface="Verdana" panose="020B0604030504040204" pitchFamily="34" charset="0"/>
                          <a:ea typeface="Verdana" panose="020B0604030504040204" pitchFamily="34" charset="0"/>
                        </a:rPr>
                        <a:t>V</a:t>
                      </a:r>
                      <a:endParaRPr lang="en-GB" sz="2000" b="1">
                        <a:solidFill>
                          <a:srgbClr val="0556A6"/>
                        </a:solidFill>
                        <a:latin typeface="Verdana" panose="020B0604030504040204" pitchFamily="34" charset="0"/>
                        <a:ea typeface="Verdana" panose="020B060403050404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600"/>
                        </a:spcAft>
                      </a:pPr>
                      <a:r>
                        <a:rPr lang="en-GB" sz="2000">
                          <a:latin typeface="Verdana"/>
                          <a:ea typeface="Verdana"/>
                        </a:rPr>
                        <a:t>Outlines that the Security Council has “primary responsibility for the maintenance of international peace and security”</a:t>
                      </a:r>
                      <a:endParaRPr lang="en-GB" sz="2000" b="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5586987"/>
                  </a:ext>
                </a:extLst>
              </a:tr>
              <a:tr h="864000">
                <a:tc>
                  <a:txBody>
                    <a:bodyPr/>
                    <a:lstStyle/>
                    <a:p>
                      <a:pPr algn="ctr">
                        <a:spcBef>
                          <a:spcPts val="600"/>
                        </a:spcBef>
                        <a:spcAft>
                          <a:spcPts val="600"/>
                        </a:spcAft>
                      </a:pPr>
                      <a:r>
                        <a:rPr lang="en-US" sz="2000" b="1">
                          <a:solidFill>
                            <a:srgbClr val="0556A6"/>
                          </a:solidFill>
                          <a:latin typeface="Verdana" panose="020B0604030504040204" pitchFamily="34" charset="0"/>
                          <a:ea typeface="Verdana" panose="020B0604030504040204" pitchFamily="34" charset="0"/>
                        </a:rPr>
                        <a:t>VI</a:t>
                      </a:r>
                      <a:endParaRPr lang="en-GB" sz="2000" b="1">
                        <a:solidFill>
                          <a:srgbClr val="0556A6"/>
                        </a:solidFill>
                        <a:latin typeface="Verdana" panose="020B0604030504040204" pitchFamily="34" charset="0"/>
                        <a:ea typeface="Verdana" panose="020B060403050404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600"/>
                        </a:spcAft>
                      </a:pPr>
                      <a:r>
                        <a:rPr lang="en-GB" sz="2000">
                          <a:latin typeface="Verdana"/>
                          <a:ea typeface="Verdana"/>
                        </a:rPr>
                        <a:t>Outlines peaceful measures available to the UN for settling disputes and dealing with armed conflict</a:t>
                      </a:r>
                      <a:endParaRPr lang="en-GB" sz="2000" b="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5654465"/>
                  </a:ext>
                </a:extLst>
              </a:tr>
              <a:tr h="864000">
                <a:tc>
                  <a:txBody>
                    <a:bodyPr/>
                    <a:lstStyle/>
                    <a:p>
                      <a:pPr algn="ctr">
                        <a:spcBef>
                          <a:spcPts val="600"/>
                        </a:spcBef>
                        <a:spcAft>
                          <a:spcPts val="600"/>
                        </a:spcAft>
                      </a:pPr>
                      <a:r>
                        <a:rPr lang="en-US" sz="2000" b="1">
                          <a:solidFill>
                            <a:srgbClr val="0556A6"/>
                          </a:solidFill>
                          <a:latin typeface="Verdana" panose="020B0604030504040204" pitchFamily="34" charset="0"/>
                          <a:ea typeface="Verdana" panose="020B0604030504040204" pitchFamily="34" charset="0"/>
                        </a:rPr>
                        <a:t>VII</a:t>
                      </a:r>
                      <a:endParaRPr lang="en-GB" sz="2000" b="1">
                        <a:solidFill>
                          <a:srgbClr val="0556A6"/>
                        </a:solidFill>
                        <a:latin typeface="Verdana" panose="020B0604030504040204" pitchFamily="34" charset="0"/>
                        <a:ea typeface="Verdana" panose="020B060403050404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600"/>
                        </a:spcAft>
                      </a:pPr>
                      <a:r>
                        <a:rPr lang="en-US" sz="2000" b="0">
                          <a:solidFill>
                            <a:schemeClr val="tx1"/>
                          </a:solidFill>
                          <a:latin typeface="Verdana"/>
                          <a:ea typeface="Verdana"/>
                        </a:rPr>
                        <a:t>Outlines that the "Security Council may take action by air, sea or land forces as may be necessary”</a:t>
                      </a:r>
                      <a:endParaRPr lang="en-GB" sz="2000" b="0">
                        <a:solidFill>
                          <a:schemeClr val="tx1"/>
                        </a:solidFill>
                        <a:latin typeface="Verdana"/>
                        <a:ea typeface="Verdana"/>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3135625"/>
                  </a:ext>
                </a:extLst>
              </a:tr>
              <a:tr h="864000">
                <a:tc>
                  <a:txBody>
                    <a:bodyPr/>
                    <a:lstStyle/>
                    <a:p>
                      <a:pPr algn="ctr">
                        <a:spcBef>
                          <a:spcPts val="600"/>
                        </a:spcBef>
                        <a:spcAft>
                          <a:spcPts val="600"/>
                        </a:spcAft>
                      </a:pPr>
                      <a:r>
                        <a:rPr lang="en-US" sz="2000" b="1">
                          <a:solidFill>
                            <a:srgbClr val="0556A6"/>
                          </a:solidFill>
                          <a:latin typeface="Verdana" panose="020B0604030504040204" pitchFamily="34" charset="0"/>
                          <a:ea typeface="Verdana" panose="020B0604030504040204" pitchFamily="34" charset="0"/>
                        </a:rPr>
                        <a:t>VIII</a:t>
                      </a:r>
                      <a:endParaRPr lang="en-GB" sz="2000" b="1">
                        <a:solidFill>
                          <a:srgbClr val="0556A6"/>
                        </a:solidFill>
                        <a:latin typeface="Verdana" panose="020B0604030504040204" pitchFamily="34" charset="0"/>
                        <a:ea typeface="Verdana" panose="020B060403050404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spcBef>
                          <a:spcPts val="600"/>
                        </a:spcBef>
                        <a:spcAft>
                          <a:spcPts val="600"/>
                        </a:spcAft>
                      </a:pPr>
                      <a:r>
                        <a:rPr lang="en-US" sz="2000" b="0" dirty="0">
                          <a:solidFill>
                            <a:schemeClr val="tx1"/>
                          </a:solidFill>
                          <a:latin typeface="Verdana" panose="020B0604030504040204" pitchFamily="34" charset="0"/>
                          <a:ea typeface="Verdana" panose="020B0604030504040204" pitchFamily="34" charset="0"/>
                        </a:rPr>
                        <a:t>Outlines the involvement of regional partners in maintaining international peace and security.</a:t>
                      </a:r>
                      <a:endParaRPr lang="en-GB" sz="2000" b="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14216751"/>
                  </a:ext>
                </a:extLst>
              </a:tr>
            </a:tbl>
          </a:graphicData>
        </a:graphic>
      </p:graphicFrame>
      <p:sp>
        <p:nvSpPr>
          <p:cNvPr id="2" name="TextBox 1">
            <a:extLst>
              <a:ext uri="{FF2B5EF4-FFF2-40B4-BE49-F238E27FC236}">
                <a16:creationId xmlns:a16="http://schemas.microsoft.com/office/drawing/2014/main" id="{67A6512C-7628-C49B-D729-9D63696C190C}"/>
              </a:ext>
            </a:extLst>
          </p:cNvPr>
          <p:cNvSpPr txBox="1"/>
          <p:nvPr/>
        </p:nvSpPr>
        <p:spPr>
          <a:xfrm>
            <a:off x="1594331" y="747000"/>
            <a:ext cx="9003337" cy="707886"/>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The Charter of the United Nations – Chapters Relevant to Peacekeeping</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2274367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E29FA5-4F58-54A7-B849-4B18F2A0809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EC3C29-AF74-D16D-4E6A-106300788980}"/>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What is the Declaration of Human Rights?</a:t>
            </a:r>
            <a:endParaRPr lang="en-GB" sz="2000" b="1" dirty="0">
              <a:solidFill>
                <a:srgbClr val="0055A5"/>
              </a:solidFill>
              <a:latin typeface="Verdana"/>
              <a:ea typeface="Verdana"/>
            </a:endParaRPr>
          </a:p>
        </p:txBody>
      </p:sp>
      <p:pic>
        <p:nvPicPr>
          <p:cNvPr id="3" name="What is the Declaration of Human Rights_ _ 75 Years _ United Nations _ Narrated by Morgan Freeman">
            <a:hlinkClick r:id="" action="ppaction://media"/>
            <a:extLst>
              <a:ext uri="{FF2B5EF4-FFF2-40B4-BE49-F238E27FC236}">
                <a16:creationId xmlns:a16="http://schemas.microsoft.com/office/drawing/2014/main" id="{778FD3AC-29FC-10CB-A19C-3A69F09D8F5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35999" y="1431000"/>
            <a:ext cx="8320000" cy="4680000"/>
          </a:xfrm>
          <a:prstGeom prst="rect">
            <a:avLst/>
          </a:prstGeom>
        </p:spPr>
      </p:pic>
    </p:spTree>
    <p:extLst>
      <p:ext uri="{BB962C8B-B14F-4D97-AF65-F5344CB8AC3E}">
        <p14:creationId xmlns:p14="http://schemas.microsoft.com/office/powerpoint/2010/main" val="127641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5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E29FA5-4F58-54A7-B849-4B18F2A0809D}"/>
            </a:ext>
          </a:extLst>
        </p:cNvPr>
        <p:cNvGrpSpPr/>
        <p:nvPr/>
      </p:nvGrpSpPr>
      <p:grpSpPr>
        <a:xfrm>
          <a:off x="0" y="0"/>
          <a:ext cx="0" cy="0"/>
          <a:chOff x="0" y="0"/>
          <a:chExt cx="0" cy="0"/>
        </a:xfrm>
      </p:grpSpPr>
      <p:pic>
        <p:nvPicPr>
          <p:cNvPr id="1026" name="Picture 2" descr="Universal Declaration of Human Rights - Wikipedia">
            <a:extLst>
              <a:ext uri="{FF2B5EF4-FFF2-40B4-BE49-F238E27FC236}">
                <a16:creationId xmlns:a16="http://schemas.microsoft.com/office/drawing/2014/main" id="{CCE70B15-F0A2-7B25-46E8-FE4A08E3F36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95552" y="4165001"/>
            <a:ext cx="3800894" cy="29867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3EC3C29-AF74-D16D-4E6A-106300788980}"/>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What are Human Rights?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A495C8D6-41B4-AF4F-4402-A5CB0A3FDD0B}"/>
              </a:ext>
            </a:extLst>
          </p:cNvPr>
          <p:cNvSpPr txBox="1"/>
          <p:nvPr/>
        </p:nvSpPr>
        <p:spPr>
          <a:xfrm>
            <a:off x="1595999" y="1378783"/>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Human Rights Are:</a:t>
            </a:r>
          </a:p>
          <a:p>
            <a:pPr marL="342900" indent="-342900">
              <a:spcBef>
                <a:spcPts val="600"/>
              </a:spcBef>
              <a:spcAft>
                <a:spcPts val="600"/>
              </a:spcAft>
              <a:buFont typeface="Arial" panose="020B0604020202020204" pitchFamily="34" charset="0"/>
              <a:buChar char="•"/>
            </a:pPr>
            <a:r>
              <a:rPr lang="en-GB" sz="2000" dirty="0">
                <a:latin typeface="Verdana"/>
                <a:ea typeface="Verdana"/>
              </a:rPr>
              <a:t>Rights inherent to all human beings, whatever our nationality, residence, sex, sexual orientation and gender identity, national or ethnic origin, colour, religion, language, or any other status</a:t>
            </a:r>
          </a:p>
          <a:p>
            <a:pPr marL="342900" indent="-342900">
              <a:spcBef>
                <a:spcPts val="600"/>
              </a:spcBef>
              <a:spcAft>
                <a:spcPts val="600"/>
              </a:spcAft>
              <a:buFont typeface="Arial" panose="020B0604020202020204" pitchFamily="34" charset="0"/>
              <a:buChar char="•"/>
            </a:pPr>
            <a:r>
              <a:rPr lang="en-GB" sz="2000" dirty="0">
                <a:latin typeface="Verdana"/>
                <a:ea typeface="Verdana"/>
              </a:rPr>
              <a:t>We are all equally entitled to our human rights without discrimination.</a:t>
            </a:r>
          </a:p>
        </p:txBody>
      </p:sp>
    </p:spTree>
    <p:extLst>
      <p:ext uri="{BB962C8B-B14F-4D97-AF65-F5344CB8AC3E}">
        <p14:creationId xmlns:p14="http://schemas.microsoft.com/office/powerpoint/2010/main" val="4377943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4</Number>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60689EA7-CE69-4D4F-8F10-39209AC0F36C}">
  <ds:schemaRefs>
    <ds:schemaRef ds:uri="http://schemas.microsoft.com/office/2006/documentManagement/types"/>
    <ds:schemaRef ds:uri="http://purl.org/dc/elements/1.1/"/>
    <ds:schemaRef ds:uri="http://www.w3.org/XML/1998/namespace"/>
    <ds:schemaRef ds:uri="2286246c-fc21-4ee8-a407-068ba74e6317"/>
    <ds:schemaRef ds:uri="http://schemas.openxmlformats.org/package/2006/metadata/core-properties"/>
    <ds:schemaRef ds:uri="http://purl.org/dc/dcmitype/"/>
    <ds:schemaRef ds:uri="http://purl.org/dc/terms/"/>
    <ds:schemaRef ds:uri="http://schemas.microsoft.com/office/infopath/2007/PartnerControls"/>
    <ds:schemaRef ds:uri="28943420-3cce-465e-a204-04bce5f1b343"/>
    <ds:schemaRef ds:uri="http://schemas.microsoft.com/office/2006/metadata/properties"/>
  </ds:schemaRefs>
</ds:datastoreItem>
</file>

<file path=customXml/itemProps3.xml><?xml version="1.0" encoding="utf-8"?>
<ds:datastoreItem xmlns:ds="http://schemas.openxmlformats.org/officeDocument/2006/customXml" ds:itemID="{AB98355C-2DCC-488D-890D-4701943E53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943420-3cce-465e-a204-04bce5f1b343"/>
    <ds:schemaRef ds:uri="2286246c-fc21-4ee8-a407-068ba74e63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210</TotalTime>
  <Words>1623</Words>
  <Application>Microsoft Office PowerPoint</Application>
  <PresentationFormat>Widescreen</PresentationFormat>
  <Paragraphs>215</Paragraphs>
  <Slides>54</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56</cp:revision>
  <dcterms:created xsi:type="dcterms:W3CDTF">2023-10-04T18:52:03Z</dcterms:created>
  <dcterms:modified xsi:type="dcterms:W3CDTF">2025-07-01T20:21:06Z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50230500</vt:r8>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